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196"/>
    <a:srgbClr val="056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DAC0BC-2A81-4E17-9DD1-E36FF29BC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E891-4BF7-4540-9034-BD46852A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B25B5-D889-4991-B706-2243828C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4E0AC-142B-445F-9606-E0B2718D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2A877-3599-4C47-B019-07D325E0F7A9}" type="datetimeFigureOut">
              <a:rPr lang="es-PE" smtClean="0"/>
              <a:t>2/12/2025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E8B7-0D6D-4384-AB0E-764C7F146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293EA-99F6-4B2F-8433-97C2AC98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0879-A379-4342-B262-A58C647D4D4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611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8C807-8766-435D-811F-645F858FD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2308B-EFF0-41EC-8E50-3DD763AF0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074A8-D3A9-468D-BDA9-3B9735DF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2A877-3599-4C47-B019-07D325E0F7A9}" type="datetimeFigureOut">
              <a:rPr lang="es-PE" smtClean="0"/>
              <a:t>2/12/2025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0FB85-BDE0-45AD-A327-1808752E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1EDE-01B3-48E9-B6C2-7AFCBB64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0879-A379-4342-B262-A58C647D4D4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359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5346-58C1-4627-8EC6-62731C60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7897-8B8A-4F7A-A5DD-FA9FC75C9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A6F46-5C33-4AF0-90A7-9F7C75687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2A877-3599-4C47-B019-07D325E0F7A9}" type="datetimeFigureOut">
              <a:rPr lang="es-PE" smtClean="0"/>
              <a:t>2/12/2025</a:t>
            </a:fld>
            <a:endParaRPr lang="es-P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1C4D-A853-46CE-B242-F93E82D8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60AE-B1A1-4C3D-AB9E-E7C88188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0879-A379-4342-B262-A58C647D4D4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761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8056A-2A08-4553-B04A-103F3FD1A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102F6-DC0D-434B-9DA0-D5E476C1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566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F53F5-981D-4C24-9BB6-C21B9B7B7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08514"/>
            <a:ext cx="10515600" cy="6297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7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9C3231-4A14-4AA0-A5FC-D029BEF9F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52E78-A3A9-4D0D-8FB5-49DA4358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52" y="365125"/>
            <a:ext cx="850273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1335F-9DD4-4016-9CAC-F905E384B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3811"/>
            <a:ext cx="5181600" cy="40910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2D482-7D7C-4757-80DE-1E4823A72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3812"/>
            <a:ext cx="5181600" cy="4091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0967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B29D39-EC3E-4102-847B-88E7719A2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6F49C-1785-4D0D-9C53-94B3D270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918" y="365125"/>
            <a:ext cx="87580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BE039-B8AF-46B9-B4EA-D5574F791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19745"/>
            <a:ext cx="5157787" cy="6287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6BE98-2D5D-4417-84CE-C7F869B1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8519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BAAB-62FC-4ACA-81DD-30AC8CC97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19745"/>
            <a:ext cx="5183188" cy="6287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CBE4C-6E61-491C-A8CD-FB838B605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851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08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48D7-3251-43E0-A35F-03D27D8C2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93AD8-063A-481E-A4F2-2CFC8C11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2A877-3599-4C47-B019-07D325E0F7A9}" type="datetimeFigureOut">
              <a:rPr lang="es-PE" smtClean="0"/>
              <a:t>2/12/2025</a:t>
            </a:fld>
            <a:endParaRPr lang="es-P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DD661-8553-4EAE-BDC0-ADDA8943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7DD08-EBEF-4410-A247-2AB8D29B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0879-A379-4342-B262-A58C647D4D4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751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7E71D-87CC-4520-AC9B-640AAD574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B754-74F3-4015-84A1-B2D05390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B9C34-127A-4F39-B3BD-A59191CD0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F83A5-2E9C-4DC6-A492-59211230A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5538D-ACEB-4A2D-BC42-417B74A6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2A877-3599-4C47-B019-07D325E0F7A9}" type="datetimeFigureOut">
              <a:rPr lang="es-PE" smtClean="0"/>
              <a:t>2/12/2025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3E948-CA34-419A-8374-2DFD8B52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F111E-2501-4E09-A2C9-BCB31854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0879-A379-4342-B262-A58C647D4D4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BEC1-D1D1-4E11-A556-286610EF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65E56-ECF2-4A4A-999B-24ADEEDA2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E252D-54E2-44E1-BD2F-1B0F6B6A3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92315-36B5-4FCB-B951-E31518F1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2A877-3599-4C47-B019-07D325E0F7A9}" type="datetimeFigureOut">
              <a:rPr lang="es-PE" smtClean="0"/>
              <a:t>2/12/2025</a:t>
            </a:fld>
            <a:endParaRPr lang="es-P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B6F77-DA97-492D-AA12-D1CDAB96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023FD-1803-480B-B220-61B1DD36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4E0879-A379-4342-B262-A58C647D4D41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38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646BC-5DAA-4C70-90E7-1DFA75C2E8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3993A-D431-4E36-A608-23DA0157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212" y="365125"/>
            <a:ext cx="8135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80CDB-4DB8-4447-AE42-2DFDCB2D3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152" y="2000991"/>
            <a:ext cx="8034647" cy="417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131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56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56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6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56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56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0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92D1-9FD1-4BB2-A66A-DD6C756A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EB1F4-292B-4A26-AFD0-98E521BFD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38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7E21-98A1-4B61-BF73-99240006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6486-91B1-4095-A306-AE7ACFD1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493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EEAC-C8FF-4E06-B2C9-E7A5BA00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F4818-13E1-4AEF-9B90-E4502A71BF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03F7-0A71-4085-A59F-9519EC6914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469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655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EA5E59716CA04482326D7D6394CBC5" ma:contentTypeVersion="17" ma:contentTypeDescription="Crie um novo documento." ma:contentTypeScope="" ma:versionID="66f1ab2c387046c4c638d87b09f26442">
  <xsd:schema xmlns:xsd="http://www.w3.org/2001/XMLSchema" xmlns:xs="http://www.w3.org/2001/XMLSchema" xmlns:p="http://schemas.microsoft.com/office/2006/metadata/properties" xmlns:ns2="546f6921-c430-45e7-8b30-d6d9b86d8f0f" xmlns:ns3="364167a4-bc77-49ec-93f2-879d4481bae7" targetNamespace="http://schemas.microsoft.com/office/2006/metadata/properties" ma:root="true" ma:fieldsID="639654a38d713c83f87f1f9c11098963" ns2:_="" ns3:_="">
    <xsd:import namespace="546f6921-c430-45e7-8b30-d6d9b86d8f0f"/>
    <xsd:import namespace="364167a4-bc77-49ec-93f2-879d4481b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f6921-c430-45e7-8b30-d6d9b86d8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67a4-bc77-49ec-93f2-879d4481b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6843a21-b43c-449c-ad71-8656eb5ff423}" ma:internalName="TaxCatchAll" ma:showField="CatchAllData" ma:web="364167a4-bc77-49ec-93f2-879d4481b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6f6921-c430-45e7-8b30-d6d9b86d8f0f">
      <Terms xmlns="http://schemas.microsoft.com/office/infopath/2007/PartnerControls"/>
    </lcf76f155ced4ddcb4097134ff3c332f>
    <TaxCatchAll xmlns="364167a4-bc77-49ec-93f2-879d4481bae7" xsi:nil="true"/>
  </documentManagement>
</p:properties>
</file>

<file path=customXml/itemProps1.xml><?xml version="1.0" encoding="utf-8"?>
<ds:datastoreItem xmlns:ds="http://schemas.openxmlformats.org/officeDocument/2006/customXml" ds:itemID="{F85060CC-FA07-4F08-BB65-BE7E9649DAFB}"/>
</file>

<file path=customXml/itemProps2.xml><?xml version="1.0" encoding="utf-8"?>
<ds:datastoreItem xmlns:ds="http://schemas.openxmlformats.org/officeDocument/2006/customXml" ds:itemID="{CD9C287D-53D0-4883-BFC0-9B1571EC897F}"/>
</file>

<file path=customXml/itemProps3.xml><?xml version="1.0" encoding="utf-8"?>
<ds:datastoreItem xmlns:ds="http://schemas.openxmlformats.org/officeDocument/2006/customXml" ds:itemID="{2176F419-44EC-4B05-AA96-EAF5DB896683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 Apaza Ordinola</dc:creator>
  <cp:lastModifiedBy>Abel Apaza Ordinola</cp:lastModifiedBy>
  <cp:revision>6</cp:revision>
  <dcterms:created xsi:type="dcterms:W3CDTF">2025-11-14T01:32:06Z</dcterms:created>
  <dcterms:modified xsi:type="dcterms:W3CDTF">2025-12-02T11:23:52Z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0x010100F9EA5E59716CA04482326D7D6394CBC5</vt:lpwstr>
  </property>
</Properties>
</file>