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5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aime Silveira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–Jaime Silveira</a:t>
            </a:r>
          </a:p>
        </p:txBody>
      </p:sp>
      <p:sp>
        <p:nvSpPr>
          <p:cNvPr id="94" name="“Digite uma citação aqui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uma citação aqui.” </a:t>
            </a:r>
          </a:p>
        </p:txBody>
      </p:sp>
      <p:sp>
        <p:nvSpPr>
          <p:cNvPr id="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m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m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m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m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m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m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m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4" ma:contentTypeDescription="Crie um novo documento." ma:contentTypeScope="" ma:versionID="18cf0dfb05e5ac73a83e9eb491dca666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117a38b97da69106be42436d5f440fe6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6843a21-b43c-449c-ad71-8656eb5ff423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51EBE86B-2AE6-4121-A4CD-C3DD014F6C7C}"/>
</file>

<file path=customXml/itemProps2.xml><?xml version="1.0" encoding="utf-8"?>
<ds:datastoreItem xmlns:ds="http://schemas.openxmlformats.org/officeDocument/2006/customXml" ds:itemID="{A4ED84D0-3222-447B-8CBC-A0E7E3E16794}"/>
</file>

<file path=customXml/itemProps3.xml><?xml version="1.0" encoding="utf-8"?>
<ds:datastoreItem xmlns:ds="http://schemas.openxmlformats.org/officeDocument/2006/customXml" ds:itemID="{09B877A8-3E94-4604-BFFB-E2538B993206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Personalizar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Suzana Lima</dc:creator>
  <cp:lastModifiedBy>Suzana Lima</cp:lastModifiedBy>
  <cp:revision>5</cp:revision>
  <dcterms:modified xsi:type="dcterms:W3CDTF">2022-02-16T03:23:18Z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  <property fmtid="{D5CDD505-2E9C-101B-9397-08002B2CF9AE}" pid="3" name="MediaServiceImageTags">
    <vt:lpwstr/>
  </property>
</Properties>
</file>