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 ContentType="image/tif"/>
  <Default Extension="xml" ContentType="application/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slideMasters/slideMaster1.xml" ContentType="application/vnd.openxmlformats-officedocument.presentationml.slideMaster+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12.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0"/>
  </p:notesMasterIdLst>
  <p:sldIdLst>
    <p:sldId id="318" r:id="rId2"/>
    <p:sldId id="314" r:id="rId3"/>
    <p:sldId id="257" r:id="rId4"/>
    <p:sldId id="312" r:id="rId5"/>
    <p:sldId id="313" r:id="rId6"/>
    <p:sldId id="256"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316"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19" r:id="rId48"/>
    <p:sldId id="301" r:id="rId4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47"/>
    <p:restoredTop sz="59390"/>
  </p:normalViewPr>
  <p:slideViewPr>
    <p:cSldViewPr snapToGrid="0">
      <p:cViewPr varScale="1">
        <p:scale>
          <a:sx n="31" d="100"/>
          <a:sy n="31" d="100"/>
        </p:scale>
        <p:origin x="25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8" name="Shape 148"/>
          <p:cNvSpPr>
            <a:spLocks noGrp="1" noRot="1" noChangeAspect="1"/>
          </p:cNvSpPr>
          <p:nvPr>
            <p:ph type="sldImg"/>
          </p:nvPr>
        </p:nvSpPr>
        <p:spPr>
          <a:xfrm>
            <a:off x="1143000" y="685800"/>
            <a:ext cx="4572000" cy="3429000"/>
          </a:xfrm>
          <a:prstGeom prst="rect">
            <a:avLst/>
          </a:prstGeom>
        </p:spPr>
        <p:txBody>
          <a:bodyPr/>
          <a:lstStyle/>
          <a:p>
            <a:endParaRPr/>
          </a:p>
        </p:txBody>
      </p:sp>
      <p:sp>
        <p:nvSpPr>
          <p:cNvPr id="149" name="Shape 14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BR"/>
          </a:p>
        </p:txBody>
      </p:sp>
    </p:spTree>
    <p:extLst>
      <p:ext uri="{BB962C8B-B14F-4D97-AF65-F5344CB8AC3E}">
        <p14:creationId xmlns:p14="http://schemas.microsoft.com/office/powerpoint/2010/main" val="237717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Shape 160"/>
          <p:cNvSpPr>
            <a:spLocks noGrp="1" noRot="1" noChangeAspect="1"/>
          </p:cNvSpPr>
          <p:nvPr>
            <p:ph type="sldImg"/>
          </p:nvPr>
        </p:nvSpPr>
        <p:spPr>
          <a:xfrm>
            <a:off x="381000" y="685800"/>
            <a:ext cx="6096000" cy="3429000"/>
          </a:xfrm>
          <a:prstGeom prst="rect">
            <a:avLst/>
          </a:prstGeom>
        </p:spPr>
        <p:txBody>
          <a:bodyPr/>
          <a:lstStyle/>
          <a:p>
            <a:endParaRPr/>
          </a:p>
        </p:txBody>
      </p:sp>
      <p:sp>
        <p:nvSpPr>
          <p:cNvPr id="161" name="Shape 161"/>
          <p:cNvSpPr>
            <a:spLocks noGrp="1"/>
          </p:cNvSpPr>
          <p:nvPr>
            <p:ph type="body" sz="quarter" idx="1"/>
          </p:nvPr>
        </p:nvSpPr>
        <p:spPr>
          <a:prstGeom prst="rect">
            <a:avLst/>
          </a:prstGeom>
        </p:spPr>
        <p:txBody>
          <a:bodyPr/>
          <a:lstStyle/>
          <a:p>
            <a:r>
              <a:rPr lang="en-US" dirty="0" err="1"/>
              <a:t>Falar</a:t>
            </a:r>
            <a:r>
              <a:rPr lang="en-US" dirty="0"/>
              <a:t> </a:t>
            </a:r>
            <a:r>
              <a:rPr lang="en-US" dirty="0" err="1"/>
              <a:t>sobre</a:t>
            </a:r>
            <a:r>
              <a:rPr lang="en-US" dirty="0"/>
              <a:t> </a:t>
            </a:r>
            <a:r>
              <a:rPr lang="en-US" dirty="0" err="1"/>
              <a:t>discipulado</a:t>
            </a:r>
            <a:r>
              <a:rPr lang="en-US" dirty="0"/>
              <a:t> </a:t>
            </a:r>
            <a:r>
              <a:rPr lang="en-US" dirty="0" err="1"/>
              <a:t>cristão</a:t>
            </a:r>
            <a:r>
              <a:rPr lang="en-US" dirty="0"/>
              <a:t> </a:t>
            </a:r>
            <a:r>
              <a:rPr lang="en-US" dirty="0" err="1"/>
              <a:t>é</a:t>
            </a:r>
            <a:r>
              <a:rPr lang="en-US" dirty="0"/>
              <a:t> </a:t>
            </a:r>
            <a:r>
              <a:rPr lang="en-US" dirty="0" err="1"/>
              <a:t>bastante</a:t>
            </a:r>
            <a:r>
              <a:rPr lang="en-US" dirty="0"/>
              <a:t> </a:t>
            </a:r>
            <a:r>
              <a:rPr lang="en-US" dirty="0" err="1"/>
              <a:t>complexo</a:t>
            </a:r>
            <a:r>
              <a:rPr lang="en-US" dirty="0"/>
              <a:t>. </a:t>
            </a:r>
            <a:r>
              <a:rPr lang="en-US" dirty="0" err="1"/>
              <a:t>Existem</a:t>
            </a:r>
            <a:r>
              <a:rPr lang="en-US" dirty="0"/>
              <a:t> </a:t>
            </a:r>
            <a:r>
              <a:rPr lang="en-US" dirty="0" err="1"/>
              <a:t>diferentes</a:t>
            </a:r>
            <a:r>
              <a:rPr lang="en-US" dirty="0"/>
              <a:t> </a:t>
            </a:r>
            <a:r>
              <a:rPr lang="en-US" dirty="0" err="1"/>
              <a:t>maneiras</a:t>
            </a:r>
            <a:r>
              <a:rPr lang="en-US" dirty="0"/>
              <a:t> de </a:t>
            </a:r>
            <a:r>
              <a:rPr lang="en-US" dirty="0" err="1"/>
              <a:t>entender</a:t>
            </a:r>
            <a:r>
              <a:rPr lang="en-US" dirty="0"/>
              <a:t> o </a:t>
            </a:r>
            <a:r>
              <a:rPr lang="en-US" dirty="0" err="1"/>
              <a:t>discipulado</a:t>
            </a:r>
            <a:r>
              <a:rPr lang="en-US" dirty="0"/>
              <a:t> e </a:t>
            </a:r>
            <a:r>
              <a:rPr lang="en-US" dirty="0" err="1"/>
              <a:t>todas</a:t>
            </a:r>
            <a:r>
              <a:rPr lang="en-US" dirty="0"/>
              <a:t> </a:t>
            </a:r>
            <a:r>
              <a:rPr lang="en-US" dirty="0" err="1"/>
              <a:t>têm</a:t>
            </a:r>
            <a:r>
              <a:rPr lang="en-US" dirty="0"/>
              <a:t> </a:t>
            </a:r>
            <a:r>
              <a:rPr lang="en-US" dirty="0" err="1"/>
              <a:t>seus</a:t>
            </a:r>
            <a:r>
              <a:rPr lang="en-US" dirty="0"/>
              <a:t> </a:t>
            </a:r>
            <a:r>
              <a:rPr lang="en-US" dirty="0" err="1"/>
              <a:t>fundamentos</a:t>
            </a:r>
            <a:r>
              <a:rPr lang="en-US" dirty="0"/>
              <a:t> </a:t>
            </a:r>
            <a:r>
              <a:rPr lang="en-US" dirty="0" err="1"/>
              <a:t>na</a:t>
            </a:r>
            <a:r>
              <a:rPr lang="en-US" dirty="0"/>
              <a:t> </a:t>
            </a:r>
            <a:r>
              <a:rPr lang="en-US" dirty="0" err="1"/>
              <a:t>Bíblia</a:t>
            </a:r>
            <a:r>
              <a:rPr lang="en-US" dirty="0"/>
              <a:t>.</a:t>
            </a:r>
          </a:p>
          <a:p>
            <a:endParaRPr lang="en-US" dirty="0"/>
          </a:p>
          <a:p>
            <a:r>
              <a:rPr lang="en-US" dirty="0"/>
              <a:t>Na </a:t>
            </a:r>
            <a:r>
              <a:rPr lang="en-US" dirty="0" err="1"/>
              <a:t>Igreja</a:t>
            </a:r>
            <a:r>
              <a:rPr lang="en-US" dirty="0"/>
              <a:t> </a:t>
            </a:r>
            <a:r>
              <a:rPr lang="en-US" dirty="0" err="1"/>
              <a:t>Adventista</a:t>
            </a:r>
            <a:r>
              <a:rPr lang="en-US" dirty="0"/>
              <a:t> do </a:t>
            </a:r>
            <a:r>
              <a:rPr lang="en-US" dirty="0" err="1"/>
              <a:t>Sétimo</a:t>
            </a:r>
            <a:r>
              <a:rPr lang="en-US" dirty="0"/>
              <a:t> Dia, o </a:t>
            </a:r>
            <a:r>
              <a:rPr lang="en-US" dirty="0" err="1"/>
              <a:t>discipulado</a:t>
            </a:r>
            <a:r>
              <a:rPr lang="en-US" dirty="0"/>
              <a:t> </a:t>
            </a:r>
            <a:r>
              <a:rPr lang="en-US" dirty="0" err="1"/>
              <a:t>é</a:t>
            </a:r>
            <a:r>
              <a:rPr lang="en-US" dirty="0"/>
              <a:t> visto </a:t>
            </a:r>
            <a:r>
              <a:rPr lang="en-US" dirty="0" err="1"/>
              <a:t>como</a:t>
            </a:r>
            <a:r>
              <a:rPr lang="en-US" dirty="0"/>
              <a:t> </a:t>
            </a:r>
            <a:r>
              <a:rPr lang="en-US" dirty="0" err="1"/>
              <a:t>uma</a:t>
            </a:r>
            <a:r>
              <a:rPr lang="en-US" dirty="0"/>
              <a:t> </a:t>
            </a:r>
            <a:r>
              <a:rPr lang="en-US" dirty="0" err="1"/>
              <a:t>responsabilidade</a:t>
            </a:r>
            <a:r>
              <a:rPr lang="en-US" dirty="0"/>
              <a:t> </a:t>
            </a:r>
            <a:r>
              <a:rPr lang="en-US" dirty="0" err="1"/>
              <a:t>compartilhada</a:t>
            </a:r>
            <a:r>
              <a:rPr lang="en-US" dirty="0"/>
              <a:t> entre </a:t>
            </a:r>
            <a:r>
              <a:rPr lang="en-US" dirty="0" err="1"/>
              <a:t>três</a:t>
            </a:r>
            <a:r>
              <a:rPr lang="en-US" dirty="0"/>
              <a:t> </a:t>
            </a:r>
            <a:r>
              <a:rPr lang="en-US" dirty="0" err="1"/>
              <a:t>papéis</a:t>
            </a:r>
            <a:r>
              <a:rPr lang="en-US" dirty="0"/>
              <a:t> </a:t>
            </a:r>
            <a:r>
              <a:rPr lang="en-US" dirty="0" err="1"/>
              <a:t>principais</a:t>
            </a:r>
            <a:r>
              <a:rPr lang="en-US" dirty="0"/>
              <a:t> e </a:t>
            </a:r>
            <a:r>
              <a:rPr lang="en-US" dirty="0" err="1"/>
              <a:t>essenciais</a:t>
            </a:r>
            <a:r>
              <a:rPr lang="en-US" dirty="0"/>
              <a:t>: </a:t>
            </a:r>
            <a:r>
              <a:rPr lang="en-US" dirty="0" err="1"/>
              <a:t>pais</a:t>
            </a:r>
            <a:r>
              <a:rPr lang="en-US" dirty="0"/>
              <a:t>, </a:t>
            </a:r>
            <a:r>
              <a:rPr lang="en-US" dirty="0" err="1"/>
              <a:t>professores</a:t>
            </a:r>
            <a:r>
              <a:rPr lang="en-US" dirty="0"/>
              <a:t> da Escola Sabatina e a </a:t>
            </a:r>
            <a:r>
              <a:rPr lang="en-US" dirty="0" err="1"/>
              <a:t>igreja</a:t>
            </a:r>
            <a:r>
              <a:rPr lang="en-US" dirty="0"/>
              <a:t> local.</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ct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Coloque</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aqui</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fotos</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do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seu</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testemunho</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pessoal</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de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discipulado</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em</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sua</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família</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É</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opcional</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e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útil</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para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motivar</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2400" cap="none" spc="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professores</a:t>
            </a:r>
            <a:r>
              <a:rPr lang="en-US" sz="2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a:t>
            </a:r>
            <a:endParaRPr lang="en-BR" dirty="0"/>
          </a:p>
        </p:txBody>
      </p:sp>
    </p:spTree>
    <p:extLst>
      <p:ext uri="{BB962C8B-B14F-4D97-AF65-F5344CB8AC3E}">
        <p14:creationId xmlns:p14="http://schemas.microsoft.com/office/powerpoint/2010/main" val="3390687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381000" y="685800"/>
            <a:ext cx="6096000" cy="3429000"/>
          </a:xfrm>
          <a:prstGeom prst="rect">
            <a:avLst/>
          </a:prstGeom>
        </p:spPr>
        <p:txBody>
          <a:bodyPr/>
          <a:lstStyle/>
          <a:p>
            <a:endParaRPr/>
          </a:p>
        </p:txBody>
      </p:sp>
      <p:sp>
        <p:nvSpPr>
          <p:cNvPr id="169" name="Shape 169"/>
          <p:cNvSpPr>
            <a:spLocks noGrp="1"/>
          </p:cNvSpPr>
          <p:nvPr>
            <p:ph type="body" sz="quarter" idx="1"/>
          </p:nvPr>
        </p:nvSpPr>
        <p:spPr>
          <a:prstGeom prst="rect">
            <a:avLst/>
          </a:prstGeom>
        </p:spPr>
        <p:txBody>
          <a:bodyPr/>
          <a:lstStyle/>
          <a:p>
            <a:r>
              <a:rPr lang="en-US" dirty="0"/>
              <a:t>O </a:t>
            </a:r>
            <a:r>
              <a:rPr lang="en-US" dirty="0" err="1"/>
              <a:t>discipulado</a:t>
            </a:r>
            <a:r>
              <a:rPr lang="en-US" dirty="0"/>
              <a:t> de </a:t>
            </a:r>
            <a:r>
              <a:rPr lang="en-US" dirty="0" err="1"/>
              <a:t>crianças</a:t>
            </a:r>
            <a:r>
              <a:rPr lang="en-US" dirty="0"/>
              <a:t> e </a:t>
            </a:r>
            <a:r>
              <a:rPr lang="en-US" dirty="0" err="1"/>
              <a:t>adolescentes</a:t>
            </a:r>
            <a:r>
              <a:rPr lang="en-US" dirty="0"/>
              <a:t> </a:t>
            </a:r>
            <a:r>
              <a:rPr lang="en-US" dirty="0" err="1"/>
              <a:t>começa</a:t>
            </a:r>
            <a:r>
              <a:rPr lang="en-US" dirty="0"/>
              <a:t> </a:t>
            </a:r>
            <a:r>
              <a:rPr lang="en-US" dirty="0" err="1"/>
              <a:t>em</a:t>
            </a:r>
            <a:r>
              <a:rPr lang="en-US" dirty="0"/>
              <a:t> casa.</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Shape 175"/>
          <p:cNvSpPr>
            <a:spLocks noGrp="1" noRot="1" noChangeAspect="1"/>
          </p:cNvSpPr>
          <p:nvPr>
            <p:ph type="sldImg"/>
          </p:nvPr>
        </p:nvSpPr>
        <p:spPr>
          <a:xfrm>
            <a:off x="381000" y="685800"/>
            <a:ext cx="6096000" cy="3429000"/>
          </a:xfrm>
          <a:prstGeom prst="rect">
            <a:avLst/>
          </a:prstGeom>
        </p:spPr>
        <p:txBody>
          <a:bodyPr/>
          <a:lstStyle/>
          <a:p>
            <a:endParaRPr/>
          </a:p>
        </p:txBody>
      </p:sp>
      <p:sp>
        <p:nvSpPr>
          <p:cNvPr id="176" name="Shape 176"/>
          <p:cNvSpPr>
            <a:spLocks noGrp="1"/>
          </p:cNvSpPr>
          <p:nvPr>
            <p:ph type="body" sz="quarter" idx="1"/>
          </p:nvPr>
        </p:nvSpPr>
        <p:spPr>
          <a:prstGeom prst="rect">
            <a:avLst/>
          </a:prstGeom>
        </p:spPr>
        <p:txBody>
          <a:bodyPr/>
          <a:lstStyle/>
          <a:p>
            <a:pPr algn="l"/>
            <a:r>
              <a:rPr lang="en-US" b="0" i="0" dirty="0" err="1">
                <a:solidFill>
                  <a:srgbClr val="000000"/>
                </a:solidFill>
                <a:effectLst/>
                <a:latin typeface="system-ui"/>
              </a:rPr>
              <a:t>Provérbios</a:t>
            </a:r>
            <a:r>
              <a:rPr lang="en-US" b="0" i="0" dirty="0">
                <a:solidFill>
                  <a:srgbClr val="000000"/>
                </a:solidFill>
                <a:effectLst/>
                <a:latin typeface="system-ui"/>
              </a:rPr>
              <a:t> 22:6 </a:t>
            </a:r>
            <a:r>
              <a:rPr dirty="0"/>
              <a:t>"</a:t>
            </a:r>
            <a:r>
              <a:rPr lang="en-US" b="0" i="0" dirty="0" err="1">
                <a:solidFill>
                  <a:srgbClr val="000000"/>
                </a:solidFill>
                <a:effectLst/>
                <a:latin typeface="system-ui"/>
              </a:rPr>
              <a:t>Instrui</a:t>
            </a:r>
            <a:r>
              <a:rPr lang="en-US" b="0" i="0" dirty="0">
                <a:solidFill>
                  <a:srgbClr val="000000"/>
                </a:solidFill>
                <a:effectLst/>
                <a:latin typeface="system-ui"/>
              </a:rPr>
              <a:t> o </a:t>
            </a:r>
            <a:r>
              <a:rPr lang="en-US" b="0" i="0" dirty="0" err="1">
                <a:solidFill>
                  <a:srgbClr val="000000"/>
                </a:solidFill>
                <a:effectLst/>
                <a:latin typeface="system-ui"/>
              </a:rPr>
              <a:t>menino</a:t>
            </a:r>
            <a:r>
              <a:rPr lang="en-US" b="0" i="0" dirty="0">
                <a:solidFill>
                  <a:srgbClr val="000000"/>
                </a:solidFill>
                <a:effectLst/>
                <a:latin typeface="system-ui"/>
              </a:rPr>
              <a:t> no </a:t>
            </a:r>
            <a:r>
              <a:rPr lang="en-US" b="0" i="0" dirty="0" err="1">
                <a:solidFill>
                  <a:srgbClr val="000000"/>
                </a:solidFill>
                <a:effectLst/>
                <a:latin typeface="system-ui"/>
              </a:rPr>
              <a:t>caminho</a:t>
            </a:r>
            <a:r>
              <a:rPr lang="en-US" b="0" i="0" dirty="0">
                <a:solidFill>
                  <a:srgbClr val="000000"/>
                </a:solidFill>
                <a:effectLst/>
                <a:latin typeface="system-ui"/>
              </a:rPr>
              <a:t> </a:t>
            </a:r>
            <a:r>
              <a:rPr lang="en-US" b="0" i="0" dirty="0" err="1">
                <a:solidFill>
                  <a:srgbClr val="000000"/>
                </a:solidFill>
                <a:effectLst/>
                <a:latin typeface="system-ui"/>
              </a:rPr>
              <a:t>em</a:t>
            </a:r>
            <a:r>
              <a:rPr lang="en-US" b="0" i="0" dirty="0">
                <a:solidFill>
                  <a:srgbClr val="000000"/>
                </a:solidFill>
                <a:effectLst/>
                <a:latin typeface="system-ui"/>
              </a:rPr>
              <a:t> que </a:t>
            </a:r>
            <a:r>
              <a:rPr lang="en-US" b="0" i="0" dirty="0" err="1">
                <a:solidFill>
                  <a:srgbClr val="000000"/>
                </a:solidFill>
                <a:effectLst/>
                <a:latin typeface="system-ui"/>
              </a:rPr>
              <a:t>deve</a:t>
            </a:r>
            <a:r>
              <a:rPr lang="en-US" b="0" i="0" dirty="0">
                <a:solidFill>
                  <a:srgbClr val="000000"/>
                </a:solidFill>
                <a:effectLst/>
                <a:latin typeface="system-ui"/>
              </a:rPr>
              <a:t> </a:t>
            </a:r>
            <a:r>
              <a:rPr lang="en-US" b="0" i="0" dirty="0" err="1">
                <a:solidFill>
                  <a:srgbClr val="000000"/>
                </a:solidFill>
                <a:effectLst/>
                <a:latin typeface="system-ui"/>
              </a:rPr>
              <a:t>andar</a:t>
            </a:r>
            <a:r>
              <a:rPr lang="en-US" b="0" i="0" dirty="0">
                <a:solidFill>
                  <a:srgbClr val="000000"/>
                </a:solidFill>
                <a:effectLst/>
                <a:latin typeface="system-ui"/>
              </a:rPr>
              <a:t>, e, </a:t>
            </a:r>
            <a:r>
              <a:rPr lang="en-US" b="0" i="0" dirty="0" err="1">
                <a:solidFill>
                  <a:srgbClr val="000000"/>
                </a:solidFill>
                <a:effectLst/>
                <a:latin typeface="system-ui"/>
              </a:rPr>
              <a:t>até</a:t>
            </a:r>
            <a:r>
              <a:rPr lang="en-US" b="0" i="0" dirty="0">
                <a:solidFill>
                  <a:srgbClr val="000000"/>
                </a:solidFill>
                <a:effectLst/>
                <a:latin typeface="system-ui"/>
              </a:rPr>
              <a:t> </a:t>
            </a:r>
            <a:r>
              <a:rPr lang="en-US" b="0" i="0" dirty="0" err="1">
                <a:solidFill>
                  <a:srgbClr val="000000"/>
                </a:solidFill>
                <a:effectLst/>
                <a:latin typeface="system-ui"/>
              </a:rPr>
              <a:t>quando</a:t>
            </a:r>
            <a:r>
              <a:rPr lang="en-US" b="0" i="0" dirty="0">
                <a:solidFill>
                  <a:srgbClr val="000000"/>
                </a:solidFill>
                <a:effectLst/>
                <a:latin typeface="system-ui"/>
              </a:rPr>
              <a:t> </a:t>
            </a:r>
            <a:r>
              <a:rPr lang="en-US" b="0" i="0" dirty="0" err="1">
                <a:solidFill>
                  <a:srgbClr val="000000"/>
                </a:solidFill>
                <a:effectLst/>
                <a:latin typeface="system-ui"/>
              </a:rPr>
              <a:t>envelhecer</a:t>
            </a:r>
            <a:r>
              <a:rPr lang="en-US" b="0" i="0" dirty="0">
                <a:solidFill>
                  <a:srgbClr val="000000"/>
                </a:solidFill>
                <a:effectLst/>
                <a:latin typeface="system-ui"/>
              </a:rPr>
              <a:t>, </a:t>
            </a:r>
            <a:r>
              <a:rPr lang="en-US" b="0" i="0" dirty="0" err="1">
                <a:solidFill>
                  <a:srgbClr val="000000"/>
                </a:solidFill>
                <a:effectLst/>
                <a:latin typeface="system-ui"/>
              </a:rPr>
              <a:t>não</a:t>
            </a:r>
            <a:r>
              <a:rPr lang="en-US" b="0" i="0" dirty="0">
                <a:solidFill>
                  <a:srgbClr val="000000"/>
                </a:solidFill>
                <a:effectLst/>
                <a:latin typeface="system-ui"/>
              </a:rPr>
              <a:t> se </a:t>
            </a:r>
            <a:r>
              <a:rPr lang="en-US" b="0" i="0" dirty="0" err="1">
                <a:solidFill>
                  <a:srgbClr val="000000"/>
                </a:solidFill>
                <a:effectLst/>
                <a:latin typeface="system-ui"/>
              </a:rPr>
              <a:t>desviará</a:t>
            </a:r>
            <a:r>
              <a:rPr lang="en-US" b="0" i="0" dirty="0">
                <a:solidFill>
                  <a:srgbClr val="000000"/>
                </a:solidFill>
                <a:effectLst/>
                <a:latin typeface="system-ui"/>
              </a:rPr>
              <a:t> </a:t>
            </a:r>
            <a:r>
              <a:rPr lang="en-US" b="0" i="0" dirty="0" err="1">
                <a:solidFill>
                  <a:srgbClr val="000000"/>
                </a:solidFill>
                <a:effectLst/>
                <a:latin typeface="system-ui"/>
              </a:rPr>
              <a:t>dele</a:t>
            </a:r>
            <a:r>
              <a:rPr dirty="0" err="1"/>
              <a:t>l</a:t>
            </a:r>
            <a:r>
              <a:rPr dirty="0"/>
              <a:t>". </a:t>
            </a:r>
            <a:endParaRPr lang="pt-BR" dirty="0"/>
          </a:p>
          <a:p>
            <a:pPr algn="l"/>
            <a:endParaRPr lang="en-BR" dirty="0"/>
          </a:p>
          <a:p>
            <a:pPr algn="l"/>
            <a:r>
              <a:rPr lang="en-US" dirty="0"/>
              <a:t>Este </a:t>
            </a:r>
            <a:r>
              <a:rPr lang="en-US" dirty="0" err="1"/>
              <a:t>versículo</a:t>
            </a:r>
            <a:r>
              <a:rPr lang="en-US" dirty="0"/>
              <a:t> </a:t>
            </a:r>
            <a:r>
              <a:rPr lang="en-US" dirty="0" err="1"/>
              <a:t>ressalta</a:t>
            </a:r>
            <a:r>
              <a:rPr lang="en-US" dirty="0"/>
              <a:t> a </a:t>
            </a:r>
            <a:r>
              <a:rPr lang="en-US" dirty="0" err="1"/>
              <a:t>importância</a:t>
            </a:r>
            <a:r>
              <a:rPr lang="en-US" dirty="0"/>
              <a:t> de </a:t>
            </a:r>
            <a:r>
              <a:rPr lang="en-US" dirty="0" err="1"/>
              <a:t>semear</a:t>
            </a:r>
            <a:r>
              <a:rPr lang="en-US" dirty="0"/>
              <a:t> </a:t>
            </a:r>
            <a:r>
              <a:rPr lang="en-US" dirty="0" err="1"/>
              <a:t>os</a:t>
            </a:r>
            <a:r>
              <a:rPr lang="en-US" dirty="0"/>
              <a:t> </a:t>
            </a:r>
            <a:r>
              <a:rPr lang="en-US" dirty="0" err="1"/>
              <a:t>princípios</a:t>
            </a:r>
            <a:r>
              <a:rPr lang="en-US" dirty="0"/>
              <a:t> da </a:t>
            </a:r>
            <a:r>
              <a:rPr lang="en-US" dirty="0" err="1"/>
              <a:t>fé</a:t>
            </a:r>
            <a:r>
              <a:rPr lang="en-US" dirty="0"/>
              <a:t> no </a:t>
            </a:r>
            <a:r>
              <a:rPr lang="en-US" dirty="0" err="1"/>
              <a:t>coração</a:t>
            </a:r>
            <a:r>
              <a:rPr lang="en-US" dirty="0"/>
              <a:t> das </a:t>
            </a:r>
            <a:r>
              <a:rPr lang="en-US" dirty="0" err="1"/>
              <a:t>crianças</a:t>
            </a:r>
            <a:r>
              <a:rPr lang="en-US" dirty="0"/>
              <a:t> </a:t>
            </a:r>
            <a:r>
              <a:rPr lang="en-US" dirty="0" err="1"/>
              <a:t>desde</a:t>
            </a:r>
            <a:r>
              <a:rPr lang="en-US" dirty="0"/>
              <a:t> </a:t>
            </a:r>
            <a:r>
              <a:rPr lang="en-US" dirty="0" err="1"/>
              <a:t>cedo</a:t>
            </a:r>
            <a:r>
              <a:rPr lang="en-US" dirty="0"/>
              <a:t>.</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Shape 182"/>
          <p:cNvSpPr>
            <a:spLocks noGrp="1" noRot="1" noChangeAspect="1"/>
          </p:cNvSpPr>
          <p:nvPr>
            <p:ph type="sldImg"/>
          </p:nvPr>
        </p:nvSpPr>
        <p:spPr>
          <a:xfrm>
            <a:off x="381000" y="685800"/>
            <a:ext cx="6096000" cy="3429000"/>
          </a:xfrm>
          <a:prstGeom prst="rect">
            <a:avLst/>
          </a:prstGeom>
        </p:spPr>
        <p:txBody>
          <a:bodyPr/>
          <a:lstStyle/>
          <a:p>
            <a:endParaRPr/>
          </a:p>
        </p:txBody>
      </p:sp>
      <p:sp>
        <p:nvSpPr>
          <p:cNvPr id="183" name="Shape 183"/>
          <p:cNvSpPr>
            <a:spLocks noGrp="1"/>
          </p:cNvSpPr>
          <p:nvPr>
            <p:ph type="body" sz="quarter" idx="1"/>
          </p:nvPr>
        </p:nvSpPr>
        <p:spPr>
          <a:prstGeom prst="rect">
            <a:avLst/>
          </a:prstGeom>
        </p:spPr>
        <p:txBody>
          <a:bodyPr/>
          <a:lstStyle/>
          <a:p>
            <a:r>
              <a:rPr lang="en-US" dirty="0"/>
              <a:t>O </a:t>
            </a:r>
            <a:r>
              <a:rPr lang="en-US" dirty="0" err="1"/>
              <a:t>impacto</a:t>
            </a:r>
            <a:r>
              <a:rPr lang="en-US" dirty="0"/>
              <a:t> de um lar </a:t>
            </a:r>
            <a:r>
              <a:rPr lang="en-US" dirty="0" err="1"/>
              <a:t>cristão</a:t>
            </a:r>
            <a:r>
              <a:rPr lang="en-US" dirty="0"/>
              <a:t> </a:t>
            </a:r>
            <a:r>
              <a:rPr lang="en-US" dirty="0" err="1"/>
              <a:t>firmemente</a:t>
            </a:r>
            <a:r>
              <a:rPr lang="en-US" dirty="0"/>
              <a:t> </a:t>
            </a:r>
            <a:r>
              <a:rPr lang="en-US" dirty="0" err="1"/>
              <a:t>estabelecido</a:t>
            </a:r>
            <a:r>
              <a:rPr lang="en-US" dirty="0"/>
              <a:t> </a:t>
            </a:r>
            <a:r>
              <a:rPr lang="en-US" dirty="0" err="1"/>
              <a:t>em</a:t>
            </a:r>
            <a:r>
              <a:rPr lang="en-US" dirty="0"/>
              <a:t> Cristo </a:t>
            </a:r>
            <a:r>
              <a:rPr lang="en-US" dirty="0" err="1"/>
              <a:t>deixará</a:t>
            </a:r>
            <a:r>
              <a:rPr lang="en-US" dirty="0"/>
              <a:t> </a:t>
            </a:r>
            <a:r>
              <a:rPr lang="en-US" dirty="0" err="1"/>
              <a:t>uma</a:t>
            </a:r>
            <a:r>
              <a:rPr lang="en-US" dirty="0"/>
              <a:t> </a:t>
            </a:r>
            <a:r>
              <a:rPr lang="en-US" dirty="0" err="1"/>
              <a:t>marca</a:t>
            </a:r>
            <a:r>
              <a:rPr lang="en-US" dirty="0"/>
              <a:t> </a:t>
            </a:r>
            <a:r>
              <a:rPr lang="en-US" dirty="0" err="1"/>
              <a:t>indelével</a:t>
            </a:r>
            <a:r>
              <a:rPr lang="en-US" dirty="0"/>
              <a:t> no </a:t>
            </a:r>
            <a:r>
              <a:rPr lang="en-US" dirty="0" err="1"/>
              <a:t>coração</a:t>
            </a:r>
            <a:r>
              <a:rPr lang="en-US" dirty="0"/>
              <a:t> das </a:t>
            </a:r>
            <a:r>
              <a:rPr lang="en-US" dirty="0" err="1"/>
              <a:t>crianças</a:t>
            </a:r>
            <a:r>
              <a:rPr lang="en-US" dirty="0"/>
              <a:t>.</a:t>
            </a:r>
          </a:p>
          <a:p>
            <a:endParaRPr lang="en-US" dirty="0"/>
          </a:p>
          <a:p>
            <a:r>
              <a:rPr lang="en-US" dirty="0"/>
              <a:t>Ambos </a:t>
            </a:r>
            <a:r>
              <a:rPr lang="en-US" dirty="0" err="1"/>
              <a:t>os</a:t>
            </a:r>
            <a:r>
              <a:rPr lang="en-US" dirty="0"/>
              <a:t> </a:t>
            </a:r>
            <a:r>
              <a:rPr lang="en-US" dirty="0" err="1"/>
              <a:t>pais</a:t>
            </a:r>
            <a:r>
              <a:rPr lang="en-US" dirty="0"/>
              <a:t> </a:t>
            </a:r>
            <a:r>
              <a:rPr lang="en-US" dirty="0" err="1"/>
              <a:t>devem</a:t>
            </a:r>
            <a:r>
              <a:rPr lang="en-US" dirty="0"/>
              <a:t> se </a:t>
            </a:r>
            <a:r>
              <a:rPr lang="en-US" dirty="0" err="1"/>
              <a:t>esforçar</a:t>
            </a:r>
            <a:r>
              <a:rPr lang="en-US" dirty="0"/>
              <a:t> para </a:t>
            </a:r>
            <a:r>
              <a:rPr lang="en-US" dirty="0" err="1"/>
              <a:t>criar</a:t>
            </a:r>
            <a:r>
              <a:rPr lang="en-US" dirty="0"/>
              <a:t> um </a:t>
            </a:r>
            <a:r>
              <a:rPr lang="en-US" dirty="0" err="1"/>
              <a:t>ambiente</a:t>
            </a:r>
            <a:r>
              <a:rPr lang="en-US" dirty="0"/>
              <a:t> no qual a </a:t>
            </a:r>
            <a:r>
              <a:rPr lang="en-US" dirty="0" err="1"/>
              <a:t>Palavra</a:t>
            </a:r>
            <a:r>
              <a:rPr lang="en-US" dirty="0"/>
              <a:t> de Deus </a:t>
            </a:r>
            <a:r>
              <a:rPr lang="en-US" dirty="0" err="1"/>
              <a:t>seja</a:t>
            </a:r>
            <a:r>
              <a:rPr lang="en-US" dirty="0"/>
              <a:t> o </a:t>
            </a:r>
            <a:r>
              <a:rPr lang="en-US" dirty="0" err="1"/>
              <a:t>centro</a:t>
            </a:r>
            <a:r>
              <a:rPr lang="en-US" dirty="0"/>
              <a:t> e o </a:t>
            </a:r>
            <a:r>
              <a:rPr lang="en-US" dirty="0" err="1"/>
              <a:t>fundamento</a:t>
            </a:r>
            <a:r>
              <a:rPr lang="en-US" dirty="0"/>
              <a:t> do lar.</a:t>
            </a:r>
          </a:p>
          <a:p>
            <a:endParaRPr lang="en-US" dirty="0"/>
          </a:p>
          <a:p>
            <a:r>
              <a:rPr lang="en-US" dirty="0" err="1"/>
              <a:t>Você</a:t>
            </a:r>
            <a:r>
              <a:rPr lang="en-US" dirty="0"/>
              <a:t> </a:t>
            </a:r>
            <a:r>
              <a:rPr lang="en-US" dirty="0" err="1"/>
              <a:t>deve</a:t>
            </a:r>
            <a:r>
              <a:rPr lang="en-US" dirty="0"/>
              <a:t> </a:t>
            </a:r>
            <a:r>
              <a:rPr lang="en-US" dirty="0" err="1"/>
              <a:t>eliminar</a:t>
            </a:r>
            <a:r>
              <a:rPr lang="en-US" dirty="0"/>
              <a:t> </a:t>
            </a:r>
            <a:r>
              <a:rPr lang="en-US" dirty="0" err="1"/>
              <a:t>qualquer</a:t>
            </a:r>
            <a:r>
              <a:rPr lang="en-US" dirty="0"/>
              <a:t> </a:t>
            </a:r>
            <a:r>
              <a:rPr lang="en-US" dirty="0" err="1"/>
              <a:t>coisa</a:t>
            </a:r>
            <a:r>
              <a:rPr lang="en-US" dirty="0"/>
              <a:t> que se </a:t>
            </a:r>
            <a:r>
              <a:rPr lang="en-US" dirty="0" err="1"/>
              <a:t>torne</a:t>
            </a:r>
            <a:r>
              <a:rPr lang="en-US" dirty="0"/>
              <a:t> </a:t>
            </a:r>
            <a:r>
              <a:rPr lang="en-US" dirty="0" err="1"/>
              <a:t>uma</a:t>
            </a:r>
            <a:r>
              <a:rPr lang="en-US" dirty="0"/>
              <a:t> </a:t>
            </a:r>
            <a:r>
              <a:rPr lang="en-US" dirty="0" err="1"/>
              <a:t>distração</a:t>
            </a:r>
            <a:r>
              <a:rPr lang="en-US" dirty="0"/>
              <a:t> </a:t>
            </a:r>
            <a:r>
              <a:rPr lang="en-US" dirty="0" err="1"/>
              <a:t>espiritual</a:t>
            </a:r>
            <a:r>
              <a:rPr lang="en-US" dirty="0"/>
              <a:t> para </a:t>
            </a:r>
            <a:r>
              <a:rPr lang="en-US" dirty="0" err="1"/>
              <a:t>sua</a:t>
            </a:r>
            <a:r>
              <a:rPr lang="en-US" dirty="0"/>
              <a:t> </a:t>
            </a:r>
            <a:r>
              <a:rPr lang="en-US" dirty="0" err="1"/>
              <a:t>família</a:t>
            </a:r>
            <a:r>
              <a:rPr lang="en-US" dirty="0"/>
              <a:t>.</a:t>
            </a:r>
          </a:p>
          <a:p>
            <a:endParaRPr lang="en-US" dirty="0"/>
          </a:p>
          <a:p>
            <a:r>
              <a:rPr lang="en-US" dirty="0"/>
              <a:t>Eles </a:t>
            </a:r>
            <a:r>
              <a:rPr lang="en-US" dirty="0" err="1"/>
              <a:t>devem</a:t>
            </a:r>
            <a:r>
              <a:rPr lang="en-US" dirty="0"/>
              <a:t> </a:t>
            </a:r>
            <a:r>
              <a:rPr lang="en-US" dirty="0" err="1"/>
              <a:t>proteger</a:t>
            </a:r>
            <a:r>
              <a:rPr lang="en-US" dirty="0"/>
              <a:t> </a:t>
            </a:r>
            <a:r>
              <a:rPr lang="en-US" dirty="0" err="1"/>
              <a:t>cuidadosamente</a:t>
            </a:r>
            <a:r>
              <a:rPr lang="en-US" dirty="0"/>
              <a:t> </a:t>
            </a:r>
            <a:r>
              <a:rPr lang="en-US" dirty="0" err="1"/>
              <a:t>os</a:t>
            </a:r>
            <a:r>
              <a:rPr lang="en-US" dirty="0"/>
              <a:t> </a:t>
            </a:r>
            <a:r>
              <a:rPr lang="en-US" dirty="0" err="1"/>
              <a:t>momentos</a:t>
            </a:r>
            <a:r>
              <a:rPr lang="en-US" dirty="0"/>
              <a:t> de </a:t>
            </a:r>
            <a:r>
              <a:rPr lang="en-US" dirty="0" err="1"/>
              <a:t>adoração</a:t>
            </a:r>
            <a:r>
              <a:rPr lang="en-US" dirty="0"/>
              <a:t>, </a:t>
            </a:r>
            <a:r>
              <a:rPr lang="en-US" dirty="0" err="1"/>
              <a:t>louvor</a:t>
            </a:r>
            <a:r>
              <a:rPr lang="en-US" dirty="0"/>
              <a:t> e </a:t>
            </a:r>
            <a:r>
              <a:rPr lang="en-US" dirty="0" err="1"/>
              <a:t>leitura</a:t>
            </a:r>
            <a:r>
              <a:rPr lang="en-US" dirty="0"/>
              <a:t> da </a:t>
            </a:r>
            <a:r>
              <a:rPr lang="en-US" dirty="0" err="1"/>
              <a:t>Bíblia</a:t>
            </a:r>
            <a:r>
              <a:rPr lang="en-US" dirty="0"/>
              <a:t>.</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Shape 189"/>
          <p:cNvSpPr>
            <a:spLocks noGrp="1" noRot="1" noChangeAspect="1"/>
          </p:cNvSpPr>
          <p:nvPr>
            <p:ph type="sldImg"/>
          </p:nvPr>
        </p:nvSpPr>
        <p:spPr>
          <a:xfrm>
            <a:off x="381000" y="685800"/>
            <a:ext cx="6096000" cy="3429000"/>
          </a:xfrm>
          <a:prstGeom prst="rect">
            <a:avLst/>
          </a:prstGeom>
        </p:spPr>
        <p:txBody>
          <a:bodyPr/>
          <a:lstStyle/>
          <a:p>
            <a:endParaRPr/>
          </a:p>
        </p:txBody>
      </p:sp>
      <p:sp>
        <p:nvSpPr>
          <p:cNvPr id="190" name="Shape 190"/>
          <p:cNvSpPr>
            <a:spLocks noGrp="1"/>
          </p:cNvSpPr>
          <p:nvPr>
            <p:ph type="body" sz="quarter" idx="1"/>
          </p:nvPr>
        </p:nvSpPr>
        <p:spPr>
          <a:prstGeom prst="rect">
            <a:avLst/>
          </a:prstGeom>
        </p:spPr>
        <p:txBody>
          <a:bodyPr/>
          <a:lstStyle/>
          <a:p>
            <a:r>
              <a:rPr lang="en-US" dirty="0" err="1"/>
              <a:t>Os</a:t>
            </a:r>
            <a:r>
              <a:rPr lang="en-US" dirty="0"/>
              <a:t> </a:t>
            </a:r>
            <a:r>
              <a:rPr lang="en-US" dirty="0" err="1"/>
              <a:t>valores</a:t>
            </a:r>
            <a:r>
              <a:rPr lang="en-US" dirty="0"/>
              <a:t> </a:t>
            </a:r>
            <a:r>
              <a:rPr lang="en-US" dirty="0" err="1"/>
              <a:t>cristãos</a:t>
            </a:r>
            <a:r>
              <a:rPr lang="en-US" dirty="0"/>
              <a:t> </a:t>
            </a:r>
            <a:r>
              <a:rPr lang="en-US" dirty="0" err="1"/>
              <a:t>não</a:t>
            </a:r>
            <a:r>
              <a:rPr lang="en-US" dirty="0"/>
              <a:t> </a:t>
            </a:r>
            <a:r>
              <a:rPr lang="en-US" dirty="0" err="1"/>
              <a:t>são</a:t>
            </a:r>
            <a:r>
              <a:rPr lang="en-US" dirty="0"/>
              <a:t> </a:t>
            </a:r>
            <a:r>
              <a:rPr lang="en-US" dirty="0" err="1"/>
              <a:t>ensinados</a:t>
            </a:r>
            <a:r>
              <a:rPr lang="en-US" dirty="0"/>
              <a:t> </a:t>
            </a:r>
            <a:r>
              <a:rPr lang="en-US" dirty="0" err="1"/>
              <a:t>apenas</a:t>
            </a:r>
            <a:r>
              <a:rPr lang="en-US" dirty="0"/>
              <a:t> </a:t>
            </a:r>
            <a:r>
              <a:rPr lang="en-US" dirty="0" err="1"/>
              <a:t>por</a:t>
            </a:r>
            <a:r>
              <a:rPr lang="en-US" dirty="0"/>
              <a:t> </a:t>
            </a:r>
            <a:r>
              <a:rPr lang="en-US" dirty="0" err="1"/>
              <a:t>meio</a:t>
            </a:r>
            <a:r>
              <a:rPr lang="en-US" dirty="0"/>
              <a:t> de </a:t>
            </a:r>
            <a:r>
              <a:rPr lang="en-US" dirty="0" err="1"/>
              <a:t>palavras</a:t>
            </a:r>
            <a:r>
              <a:rPr lang="en-US" dirty="0"/>
              <a:t>, mas </a:t>
            </a:r>
            <a:r>
              <a:rPr lang="en-US" dirty="0" err="1"/>
              <a:t>também</a:t>
            </a:r>
            <a:r>
              <a:rPr lang="en-US" dirty="0"/>
              <a:t> </a:t>
            </a:r>
            <a:r>
              <a:rPr lang="en-US" dirty="0" err="1"/>
              <a:t>pelo</a:t>
            </a:r>
            <a:r>
              <a:rPr lang="en-US" dirty="0"/>
              <a:t> </a:t>
            </a:r>
            <a:r>
              <a:rPr lang="en-US" dirty="0" err="1"/>
              <a:t>exemplo</a:t>
            </a:r>
            <a:r>
              <a:rPr lang="en-US" dirty="0"/>
              <a:t> </a:t>
            </a:r>
            <a:r>
              <a:rPr lang="en-US" dirty="0" err="1"/>
              <a:t>diário</a:t>
            </a:r>
            <a:r>
              <a:rPr lang="en-US" dirty="0"/>
              <a:t> que </a:t>
            </a:r>
            <a:r>
              <a:rPr lang="en-US" dirty="0" err="1"/>
              <a:t>os</a:t>
            </a:r>
            <a:r>
              <a:rPr lang="en-US" dirty="0"/>
              <a:t> </a:t>
            </a:r>
            <a:r>
              <a:rPr lang="en-US" dirty="0" err="1"/>
              <a:t>pais</a:t>
            </a:r>
            <a:r>
              <a:rPr lang="en-US" dirty="0"/>
              <a:t> </a:t>
            </a:r>
            <a:r>
              <a:rPr lang="en-US" dirty="0" err="1"/>
              <a:t>dão</a:t>
            </a:r>
            <a:r>
              <a:rPr lang="en-US" dirty="0"/>
              <a:t> </a:t>
            </a:r>
            <a:r>
              <a:rPr lang="en-US" dirty="0" err="1"/>
              <a:t>aos</a:t>
            </a:r>
            <a:r>
              <a:rPr lang="en-US" dirty="0"/>
              <a:t> </a:t>
            </a:r>
            <a:r>
              <a:rPr lang="en-US" dirty="0" err="1"/>
              <a:t>filhos</a:t>
            </a:r>
            <a:r>
              <a:rPr lang="en-US" dirty="0"/>
              <a:t>.</a:t>
            </a:r>
          </a:p>
          <a:p>
            <a:endParaRPr lang="en-US" dirty="0"/>
          </a:p>
          <a:p>
            <a:r>
              <a:rPr lang="en-US" dirty="0"/>
              <a:t>O </a:t>
            </a:r>
            <a:r>
              <a:rPr lang="en-US" dirty="0" err="1"/>
              <a:t>ensino</a:t>
            </a:r>
            <a:r>
              <a:rPr lang="en-US" dirty="0"/>
              <a:t> </a:t>
            </a:r>
            <a:r>
              <a:rPr lang="en-US" dirty="0" err="1"/>
              <a:t>espiritual</a:t>
            </a:r>
            <a:r>
              <a:rPr lang="en-US" dirty="0"/>
              <a:t> </a:t>
            </a:r>
            <a:r>
              <a:rPr lang="en-US" dirty="0" err="1"/>
              <a:t>deve</a:t>
            </a:r>
            <a:r>
              <a:rPr lang="en-US" dirty="0"/>
              <a:t> ser </a:t>
            </a:r>
            <a:r>
              <a:rPr lang="en-US" dirty="0" err="1"/>
              <a:t>intencional</a:t>
            </a:r>
            <a:r>
              <a:rPr lang="en-US" dirty="0"/>
              <a:t> e </a:t>
            </a:r>
            <a:r>
              <a:rPr lang="en-US" dirty="0" err="1"/>
              <a:t>consistente</a:t>
            </a:r>
            <a:r>
              <a:rPr lang="en-US" dirty="0"/>
              <a:t>, </a:t>
            </a:r>
            <a:r>
              <a:rPr lang="en-US" dirty="0" err="1"/>
              <a:t>permeando</a:t>
            </a:r>
            <a:r>
              <a:rPr lang="en-US" dirty="0"/>
              <a:t> </a:t>
            </a:r>
            <a:r>
              <a:rPr lang="en-US" dirty="0" err="1"/>
              <a:t>todas</a:t>
            </a:r>
            <a:r>
              <a:rPr lang="en-US" dirty="0"/>
              <a:t> as </a:t>
            </a:r>
            <a:r>
              <a:rPr lang="en-US" dirty="0" err="1"/>
              <a:t>áreas</a:t>
            </a:r>
            <a:r>
              <a:rPr lang="en-US" dirty="0"/>
              <a:t> da </a:t>
            </a:r>
            <a:r>
              <a:rPr lang="en-US" dirty="0" err="1"/>
              <a:t>vida</a:t>
            </a:r>
            <a:r>
              <a:rPr lang="en-US" dirty="0"/>
              <a:t> familiar.</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Shape 196"/>
          <p:cNvSpPr>
            <a:spLocks noGrp="1" noRot="1" noChangeAspect="1"/>
          </p:cNvSpPr>
          <p:nvPr>
            <p:ph type="sldImg"/>
          </p:nvPr>
        </p:nvSpPr>
        <p:spPr>
          <a:xfrm>
            <a:off x="381000" y="685800"/>
            <a:ext cx="6096000" cy="3429000"/>
          </a:xfrm>
          <a:prstGeom prst="rect">
            <a:avLst/>
          </a:prstGeom>
        </p:spPr>
        <p:txBody>
          <a:bodyPr/>
          <a:lstStyle/>
          <a:p>
            <a:endParaRPr/>
          </a:p>
        </p:txBody>
      </p:sp>
      <p:sp>
        <p:nvSpPr>
          <p:cNvPr id="197" name="Shape 197"/>
          <p:cNvSpPr>
            <a:spLocks noGrp="1"/>
          </p:cNvSpPr>
          <p:nvPr>
            <p:ph type="body" sz="quarter" idx="1"/>
          </p:nvPr>
        </p:nvSpPr>
        <p:spPr>
          <a:prstGeom prst="rect">
            <a:avLst/>
          </a:prstGeom>
        </p:spPr>
        <p:txBody>
          <a:bodyPr/>
          <a:lstStyle/>
          <a:p>
            <a:r>
              <a:rPr lang="en-US" dirty="0" err="1"/>
              <a:t>Você</a:t>
            </a:r>
            <a:r>
              <a:rPr lang="en-US" dirty="0"/>
              <a:t> </a:t>
            </a:r>
            <a:r>
              <a:rPr lang="en-US" dirty="0" err="1"/>
              <a:t>quer</a:t>
            </a:r>
            <a:r>
              <a:rPr lang="en-US" dirty="0"/>
              <a:t> que </a:t>
            </a:r>
            <a:r>
              <a:rPr lang="en-US" dirty="0" err="1"/>
              <a:t>seus</a:t>
            </a:r>
            <a:r>
              <a:rPr lang="en-US" dirty="0"/>
              <a:t> </a:t>
            </a:r>
            <a:r>
              <a:rPr lang="en-US" dirty="0" err="1"/>
              <a:t>filhos</a:t>
            </a:r>
            <a:r>
              <a:rPr lang="en-US" dirty="0"/>
              <a:t> </a:t>
            </a:r>
            <a:r>
              <a:rPr lang="en-US" dirty="0" err="1"/>
              <a:t>amem</a:t>
            </a:r>
            <a:r>
              <a:rPr lang="en-US" dirty="0"/>
              <a:t> </a:t>
            </a:r>
            <a:r>
              <a:rPr lang="en-US" dirty="0" err="1"/>
              <a:t>ler</a:t>
            </a:r>
            <a:r>
              <a:rPr lang="en-US" dirty="0"/>
              <a:t> a </a:t>
            </a:r>
            <a:r>
              <a:rPr lang="en-US" dirty="0" err="1"/>
              <a:t>Bíblia</a:t>
            </a:r>
            <a:r>
              <a:rPr lang="en-US" dirty="0"/>
              <a:t>? </a:t>
            </a:r>
            <a:r>
              <a:rPr lang="en-US" dirty="0" err="1"/>
              <a:t>Então</a:t>
            </a:r>
            <a:r>
              <a:rPr lang="en-US" dirty="0"/>
              <a:t> </a:t>
            </a:r>
            <a:r>
              <a:rPr lang="en-US" dirty="0" err="1"/>
              <a:t>deixe</a:t>
            </a:r>
            <a:r>
              <a:rPr lang="en-US" dirty="0"/>
              <a:t> que </a:t>
            </a:r>
            <a:r>
              <a:rPr lang="en-US" dirty="0" err="1"/>
              <a:t>eles</a:t>
            </a:r>
            <a:r>
              <a:rPr lang="en-US" dirty="0"/>
              <a:t> </a:t>
            </a:r>
            <a:r>
              <a:rPr lang="en-US" dirty="0" err="1"/>
              <a:t>vejam</a:t>
            </a:r>
            <a:r>
              <a:rPr lang="en-US" dirty="0"/>
              <a:t> </a:t>
            </a:r>
            <a:r>
              <a:rPr lang="en-US" dirty="0" err="1"/>
              <a:t>você</a:t>
            </a:r>
            <a:r>
              <a:rPr lang="en-US" dirty="0"/>
              <a:t> </a:t>
            </a:r>
            <a:r>
              <a:rPr lang="en-US" dirty="0" err="1"/>
              <a:t>lendo</a:t>
            </a:r>
            <a:r>
              <a:rPr lang="en-US" dirty="0"/>
              <a:t> a </a:t>
            </a:r>
            <a:r>
              <a:rPr lang="en-US" dirty="0" err="1"/>
              <a:t>Bíblia</a:t>
            </a:r>
            <a:r>
              <a:rPr lang="en-US" dirty="0"/>
              <a:t> </a:t>
            </a:r>
            <a:r>
              <a:rPr lang="en-US" dirty="0" err="1"/>
              <a:t>todos</a:t>
            </a:r>
            <a:r>
              <a:rPr lang="en-US" dirty="0"/>
              <a:t> </a:t>
            </a:r>
            <a:r>
              <a:rPr lang="en-US" dirty="0" err="1"/>
              <a:t>os</a:t>
            </a:r>
            <a:r>
              <a:rPr lang="en-US" dirty="0"/>
              <a:t> </a:t>
            </a:r>
            <a:r>
              <a:rPr lang="en-US" dirty="0" err="1"/>
              <a:t>dias</a:t>
            </a:r>
            <a:r>
              <a:rPr lang="en-US" dirty="0"/>
              <a:t>.</a:t>
            </a:r>
          </a:p>
          <a:p>
            <a:endParaRPr lang="en-US" dirty="0"/>
          </a:p>
          <a:p>
            <a:r>
              <a:rPr lang="en-US" dirty="0" err="1"/>
              <a:t>Você</a:t>
            </a:r>
            <a:r>
              <a:rPr lang="en-US" dirty="0"/>
              <a:t> </a:t>
            </a:r>
            <a:r>
              <a:rPr lang="en-US" dirty="0" err="1"/>
              <a:t>quer</a:t>
            </a:r>
            <a:r>
              <a:rPr lang="en-US" dirty="0"/>
              <a:t> que </a:t>
            </a:r>
            <a:r>
              <a:rPr lang="en-US" dirty="0" err="1"/>
              <a:t>seus</a:t>
            </a:r>
            <a:r>
              <a:rPr lang="en-US" dirty="0"/>
              <a:t> </a:t>
            </a:r>
            <a:r>
              <a:rPr lang="en-US" dirty="0" err="1"/>
              <a:t>filhos</a:t>
            </a:r>
            <a:r>
              <a:rPr lang="en-US" dirty="0"/>
              <a:t> </a:t>
            </a:r>
            <a:r>
              <a:rPr lang="en-US" dirty="0" err="1"/>
              <a:t>sejam</a:t>
            </a:r>
            <a:r>
              <a:rPr lang="en-US" dirty="0"/>
              <a:t> </a:t>
            </a:r>
            <a:r>
              <a:rPr lang="en-US" dirty="0" err="1"/>
              <a:t>firmes</a:t>
            </a:r>
            <a:r>
              <a:rPr lang="en-US" dirty="0"/>
              <a:t> e </a:t>
            </a:r>
            <a:r>
              <a:rPr lang="en-US" dirty="0" err="1"/>
              <a:t>constantes</a:t>
            </a:r>
            <a:r>
              <a:rPr lang="en-US" dirty="0"/>
              <a:t> </a:t>
            </a:r>
            <a:r>
              <a:rPr lang="en-US" dirty="0" err="1"/>
              <a:t>na</a:t>
            </a:r>
            <a:r>
              <a:rPr lang="en-US" dirty="0"/>
              <a:t> </a:t>
            </a:r>
            <a:r>
              <a:rPr lang="en-US" dirty="0" err="1"/>
              <a:t>oração</a:t>
            </a:r>
            <a:r>
              <a:rPr lang="en-US" dirty="0"/>
              <a:t>? </a:t>
            </a:r>
            <a:r>
              <a:rPr lang="en-US" dirty="0" err="1"/>
              <a:t>Então</a:t>
            </a:r>
            <a:r>
              <a:rPr lang="en-US" dirty="0"/>
              <a:t> </a:t>
            </a:r>
            <a:r>
              <a:rPr lang="en-US" dirty="0" err="1"/>
              <a:t>você</a:t>
            </a:r>
            <a:r>
              <a:rPr lang="en-US" dirty="0"/>
              <a:t> </a:t>
            </a:r>
            <a:r>
              <a:rPr lang="en-US" dirty="0" err="1"/>
              <a:t>tem</a:t>
            </a:r>
            <a:r>
              <a:rPr lang="en-US" dirty="0"/>
              <a:t> que </a:t>
            </a:r>
            <a:r>
              <a:rPr lang="en-US" dirty="0" err="1"/>
              <a:t>praticar</a:t>
            </a:r>
            <a:r>
              <a:rPr lang="en-US" dirty="0"/>
              <a:t>-lo </a:t>
            </a:r>
            <a:r>
              <a:rPr lang="en-US" dirty="0" err="1"/>
              <a:t>primeiro</a:t>
            </a:r>
            <a:r>
              <a:rPr lang="en-US" dirty="0"/>
              <a:t>.</a:t>
            </a:r>
          </a:p>
          <a:p>
            <a:endParaRPr lang="en-US" dirty="0"/>
          </a:p>
          <a:p>
            <a:r>
              <a:rPr lang="en-US" dirty="0" err="1"/>
              <a:t>Quando</a:t>
            </a:r>
            <a:r>
              <a:rPr lang="en-US" dirty="0"/>
              <a:t> </a:t>
            </a:r>
            <a:r>
              <a:rPr lang="en-US" dirty="0" err="1"/>
              <a:t>seus</a:t>
            </a:r>
            <a:r>
              <a:rPr lang="en-US" dirty="0"/>
              <a:t> </a:t>
            </a:r>
            <a:r>
              <a:rPr lang="en-US" dirty="0" err="1"/>
              <a:t>filhos</a:t>
            </a:r>
            <a:r>
              <a:rPr lang="en-US" dirty="0"/>
              <a:t> </a:t>
            </a:r>
            <a:r>
              <a:rPr lang="en-US" dirty="0" err="1"/>
              <a:t>perceberem</a:t>
            </a:r>
            <a:r>
              <a:rPr lang="en-US" dirty="0"/>
              <a:t> que </a:t>
            </a:r>
            <a:r>
              <a:rPr lang="en-US" dirty="0" err="1"/>
              <a:t>há</a:t>
            </a:r>
            <a:r>
              <a:rPr lang="en-US" dirty="0"/>
              <a:t> </a:t>
            </a:r>
            <a:r>
              <a:rPr lang="en-US" dirty="0" err="1"/>
              <a:t>congruência</a:t>
            </a:r>
            <a:r>
              <a:rPr lang="en-US" dirty="0"/>
              <a:t> entre </a:t>
            </a:r>
            <a:r>
              <a:rPr lang="en-US" dirty="0" err="1"/>
              <a:t>suas</a:t>
            </a:r>
            <a:r>
              <a:rPr lang="en-US" dirty="0"/>
              <a:t> </a:t>
            </a:r>
            <a:r>
              <a:rPr lang="en-US" dirty="0" err="1"/>
              <a:t>palavras</a:t>
            </a:r>
            <a:r>
              <a:rPr lang="en-US" dirty="0"/>
              <a:t> e </a:t>
            </a:r>
            <a:r>
              <a:rPr lang="en-US" dirty="0" err="1"/>
              <a:t>suas</a:t>
            </a:r>
            <a:r>
              <a:rPr lang="en-US" dirty="0"/>
              <a:t> </a:t>
            </a:r>
            <a:r>
              <a:rPr lang="en-US" dirty="0" err="1"/>
              <a:t>ações</a:t>
            </a:r>
            <a:r>
              <a:rPr lang="en-US" dirty="0"/>
              <a:t>, </a:t>
            </a:r>
            <a:r>
              <a:rPr lang="en-US" dirty="0" err="1"/>
              <a:t>eles</a:t>
            </a:r>
            <a:r>
              <a:rPr lang="en-US" dirty="0"/>
              <a:t> </a:t>
            </a:r>
            <a:r>
              <a:rPr lang="en-US" dirty="0" err="1"/>
              <a:t>começarão</a:t>
            </a:r>
            <a:r>
              <a:rPr lang="en-US" dirty="0"/>
              <a:t> a </a:t>
            </a:r>
            <a:r>
              <a:rPr lang="en-US" dirty="0" err="1"/>
              <a:t>imitar</a:t>
            </a:r>
            <a:r>
              <a:rPr lang="en-US" dirty="0"/>
              <a:t> o que </a:t>
            </a:r>
            <a:r>
              <a:rPr lang="en-US" dirty="0" err="1"/>
              <a:t>você</a:t>
            </a:r>
            <a:r>
              <a:rPr lang="en-US" dirty="0"/>
              <a:t> </a:t>
            </a:r>
            <a:r>
              <a:rPr lang="en-US" dirty="0" err="1"/>
              <a:t>faz</a:t>
            </a:r>
            <a:r>
              <a:rPr lang="en-US" dirty="0"/>
              <a:t> </a:t>
            </a:r>
            <a:r>
              <a:rPr lang="en-US" dirty="0" err="1"/>
              <a:t>naturalmente</a:t>
            </a:r>
            <a:r>
              <a:rPr lang="en-US" dirty="0"/>
              <a:t> e </a:t>
            </a:r>
            <a:r>
              <a:rPr lang="en-US" dirty="0" err="1"/>
              <a:t>sem</a:t>
            </a:r>
            <a:r>
              <a:rPr lang="en-US" dirty="0"/>
              <a:t> </a:t>
            </a:r>
            <a:r>
              <a:rPr lang="en-US" dirty="0" err="1"/>
              <a:t>muita</a:t>
            </a:r>
            <a:r>
              <a:rPr lang="en-US" dirty="0"/>
              <a:t> </a:t>
            </a:r>
            <a:r>
              <a:rPr lang="en-US" dirty="0" err="1"/>
              <a:t>pressão</a:t>
            </a:r>
            <a:r>
              <a:rPr lang="en-US" dirty="0"/>
              <a:t>.</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Shape 203"/>
          <p:cNvSpPr>
            <a:spLocks noGrp="1" noRot="1" noChangeAspect="1"/>
          </p:cNvSpPr>
          <p:nvPr>
            <p:ph type="sldImg"/>
          </p:nvPr>
        </p:nvSpPr>
        <p:spPr>
          <a:xfrm>
            <a:off x="381000" y="685800"/>
            <a:ext cx="6096000" cy="3429000"/>
          </a:xfrm>
          <a:prstGeom prst="rect">
            <a:avLst/>
          </a:prstGeom>
        </p:spPr>
        <p:txBody>
          <a:bodyPr/>
          <a:lstStyle/>
          <a:p>
            <a:endParaRPr/>
          </a:p>
        </p:txBody>
      </p:sp>
      <p:sp>
        <p:nvSpPr>
          <p:cNvPr id="204" name="Shape 204"/>
          <p:cNvSpPr>
            <a:spLocks noGrp="1"/>
          </p:cNvSpPr>
          <p:nvPr>
            <p:ph type="body" sz="quarter" idx="1"/>
          </p:nvPr>
        </p:nvSpPr>
        <p:spPr>
          <a:prstGeom prst="rect">
            <a:avLst/>
          </a:prstGeom>
        </p:spPr>
        <p:txBody>
          <a:bodyPr/>
          <a:lstStyle/>
          <a:p>
            <a:r>
              <a:rPr lang="en-US" dirty="0"/>
              <a:t>O </a:t>
            </a:r>
            <a:r>
              <a:rPr lang="en-US" dirty="0" err="1"/>
              <a:t>discipulado</a:t>
            </a:r>
            <a:r>
              <a:rPr lang="en-US" dirty="0"/>
              <a:t> </a:t>
            </a:r>
            <a:r>
              <a:rPr lang="en-US" dirty="0" err="1"/>
              <a:t>tem</a:t>
            </a:r>
            <a:r>
              <a:rPr lang="en-US" dirty="0"/>
              <a:t> a </a:t>
            </a:r>
            <a:r>
              <a:rPr lang="en-US" dirty="0" err="1"/>
              <a:t>ver</a:t>
            </a:r>
            <a:r>
              <a:rPr lang="en-US" dirty="0"/>
              <a:t> com a </a:t>
            </a:r>
            <a:r>
              <a:rPr lang="en-US" dirty="0" err="1"/>
              <a:t>formação</a:t>
            </a:r>
            <a:r>
              <a:rPr lang="en-US" dirty="0"/>
              <a:t> do </a:t>
            </a:r>
            <a:r>
              <a:rPr lang="en-US" dirty="0" err="1"/>
              <a:t>caráter</a:t>
            </a:r>
            <a:r>
              <a:rPr lang="en-US" dirty="0"/>
              <a:t>.</a:t>
            </a:r>
          </a:p>
          <a:p>
            <a:endParaRPr lang="en-US" dirty="0"/>
          </a:p>
          <a:p>
            <a:r>
              <a:rPr lang="en-US" dirty="0" err="1"/>
              <a:t>Quando</a:t>
            </a:r>
            <a:r>
              <a:rPr lang="en-US" dirty="0"/>
              <a:t> </a:t>
            </a:r>
            <a:r>
              <a:rPr lang="en-US" dirty="0" err="1"/>
              <a:t>os</a:t>
            </a:r>
            <a:r>
              <a:rPr lang="en-US" dirty="0"/>
              <a:t> </a:t>
            </a:r>
            <a:r>
              <a:rPr lang="en-US" dirty="0" err="1"/>
              <a:t>pais</a:t>
            </a:r>
            <a:r>
              <a:rPr lang="en-US" dirty="0"/>
              <a:t> </a:t>
            </a:r>
            <a:r>
              <a:rPr lang="en-US" dirty="0" err="1"/>
              <a:t>assumem</a:t>
            </a:r>
            <a:r>
              <a:rPr lang="en-US" dirty="0"/>
              <a:t> </a:t>
            </a:r>
            <a:r>
              <a:rPr lang="en-US" dirty="0" err="1"/>
              <a:t>seu</a:t>
            </a:r>
            <a:r>
              <a:rPr lang="en-US" dirty="0"/>
              <a:t> </a:t>
            </a:r>
            <a:r>
              <a:rPr lang="en-US" dirty="0" err="1"/>
              <a:t>papel</a:t>
            </a:r>
            <a:r>
              <a:rPr lang="en-US" dirty="0"/>
              <a:t> de </a:t>
            </a:r>
            <a:r>
              <a:rPr lang="en-US" dirty="0" err="1"/>
              <a:t>professores</a:t>
            </a:r>
            <a:r>
              <a:rPr lang="en-US" dirty="0"/>
              <a:t> </a:t>
            </a:r>
            <a:r>
              <a:rPr lang="en-US" dirty="0" err="1"/>
              <a:t>espirituais</a:t>
            </a:r>
            <a:r>
              <a:rPr lang="en-US" dirty="0"/>
              <a:t>, o </a:t>
            </a:r>
            <a:r>
              <a:rPr lang="en-US" dirty="0" err="1"/>
              <a:t>Espírito</a:t>
            </a:r>
            <a:r>
              <a:rPr lang="en-US" dirty="0"/>
              <a:t> Santo </a:t>
            </a:r>
            <a:r>
              <a:rPr lang="en-US" dirty="0" err="1"/>
              <a:t>fará</a:t>
            </a:r>
            <a:r>
              <a:rPr lang="en-US" dirty="0"/>
              <a:t> </a:t>
            </a:r>
            <a:r>
              <a:rPr lang="en-US" dirty="0" err="1"/>
              <a:t>sua</a:t>
            </a:r>
            <a:r>
              <a:rPr lang="en-US" dirty="0"/>
              <a:t> </a:t>
            </a:r>
            <a:r>
              <a:rPr lang="en-US" dirty="0" err="1"/>
              <a:t>parte</a:t>
            </a:r>
            <a:r>
              <a:rPr lang="en-US" dirty="0"/>
              <a:t> </a:t>
            </a:r>
            <a:r>
              <a:rPr lang="en-US" dirty="0" err="1"/>
              <a:t>diariamente</a:t>
            </a:r>
            <a:r>
              <a:rPr lang="en-US" dirty="0"/>
              <a:t> e </a:t>
            </a:r>
            <a:r>
              <a:rPr lang="en-US" dirty="0" err="1"/>
              <a:t>moldará</a:t>
            </a:r>
            <a:r>
              <a:rPr lang="en-US" dirty="0"/>
              <a:t> a </a:t>
            </a:r>
            <a:r>
              <a:rPr lang="en-US" dirty="0" err="1"/>
              <a:t>vida</a:t>
            </a:r>
            <a:r>
              <a:rPr lang="en-US" dirty="0"/>
              <a:t> de </a:t>
            </a:r>
            <a:r>
              <a:rPr lang="en-US" dirty="0" err="1"/>
              <a:t>seus</a:t>
            </a:r>
            <a:r>
              <a:rPr lang="en-US" dirty="0"/>
              <a:t> </a:t>
            </a:r>
            <a:r>
              <a:rPr lang="en-US" dirty="0" err="1"/>
              <a:t>filhos</a:t>
            </a:r>
            <a:r>
              <a:rPr lang="en-US" dirty="0"/>
              <a:t>, </a:t>
            </a:r>
            <a:r>
              <a:rPr lang="en-US" dirty="0" err="1"/>
              <a:t>fazendo-os</a:t>
            </a:r>
            <a:r>
              <a:rPr lang="en-US" dirty="0"/>
              <a:t> </a:t>
            </a:r>
            <a:r>
              <a:rPr lang="en-US" dirty="0" err="1"/>
              <a:t>assemelhar</a:t>
            </a:r>
            <a:r>
              <a:rPr lang="en-US" dirty="0"/>
              <a:t>-se </a:t>
            </a:r>
            <a:r>
              <a:rPr lang="en-US" dirty="0" err="1"/>
              <a:t>ao</a:t>
            </a:r>
            <a:r>
              <a:rPr lang="en-US" dirty="0"/>
              <a:t> </a:t>
            </a:r>
            <a:r>
              <a:rPr lang="en-US" dirty="0" err="1"/>
              <a:t>caráter</a:t>
            </a:r>
            <a:r>
              <a:rPr lang="en-US" dirty="0"/>
              <a:t> de Jesus.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xfrm>
            <a:off x="381000" y="685800"/>
            <a:ext cx="6096000" cy="3429000"/>
          </a:xfrm>
          <a:prstGeom prst="rect">
            <a:avLst/>
          </a:prstGeom>
        </p:spPr>
        <p:txBody>
          <a:bodyPr/>
          <a:lstStyle/>
          <a:p>
            <a:endParaRPr/>
          </a:p>
        </p:txBody>
      </p:sp>
      <p:sp>
        <p:nvSpPr>
          <p:cNvPr id="211" name="Shape 211"/>
          <p:cNvSpPr>
            <a:spLocks noGrp="1"/>
          </p:cNvSpPr>
          <p:nvPr>
            <p:ph type="body" sz="quarter" idx="1"/>
          </p:nvPr>
        </p:nvSpPr>
        <p:spPr>
          <a:prstGeom prst="rect">
            <a:avLst/>
          </a:prstGeom>
        </p:spPr>
        <p:txBody>
          <a:bodyPr/>
          <a:lstStyle/>
          <a:p>
            <a:r>
              <a:rPr lang="en-US" dirty="0" err="1"/>
              <a:t>Embora</a:t>
            </a:r>
            <a:r>
              <a:rPr lang="en-US" dirty="0"/>
              <a:t> </a:t>
            </a:r>
            <a:r>
              <a:rPr lang="en-US" dirty="0" err="1"/>
              <a:t>devido</a:t>
            </a:r>
            <a:r>
              <a:rPr lang="en-US" dirty="0"/>
              <a:t> </a:t>
            </a:r>
            <a:r>
              <a:rPr lang="en-US" dirty="0" err="1"/>
              <a:t>às</a:t>
            </a:r>
            <a:r>
              <a:rPr lang="en-US" dirty="0"/>
              <a:t> </a:t>
            </a:r>
            <a:r>
              <a:rPr lang="en-US" dirty="0" err="1"/>
              <a:t>limitações</a:t>
            </a:r>
            <a:r>
              <a:rPr lang="en-US" dirty="0"/>
              <a:t> de tempo e à </a:t>
            </a:r>
            <a:r>
              <a:rPr lang="en-US" dirty="0" err="1"/>
              <a:t>urgência</a:t>
            </a:r>
            <a:r>
              <a:rPr lang="en-US" dirty="0"/>
              <a:t> das </a:t>
            </a:r>
            <a:r>
              <a:rPr lang="en-US" dirty="0" err="1"/>
              <a:t>atividades</a:t>
            </a:r>
            <a:r>
              <a:rPr lang="en-US" dirty="0"/>
              <a:t> </a:t>
            </a:r>
            <a:r>
              <a:rPr lang="en-US" dirty="0" err="1"/>
              <a:t>diárias</a:t>
            </a:r>
            <a:r>
              <a:rPr lang="en-US" dirty="0"/>
              <a:t>, </a:t>
            </a:r>
            <a:r>
              <a:rPr lang="en-US" dirty="0" err="1"/>
              <a:t>possamos</a:t>
            </a:r>
            <a:r>
              <a:rPr lang="en-US" dirty="0"/>
              <a:t> ser </a:t>
            </a:r>
            <a:r>
              <a:rPr lang="en-US" dirty="0" err="1"/>
              <a:t>tentados</a:t>
            </a:r>
            <a:r>
              <a:rPr lang="en-US" dirty="0"/>
              <a:t> a </a:t>
            </a:r>
            <a:r>
              <a:rPr lang="en-US" dirty="0" err="1"/>
              <a:t>realizar</a:t>
            </a:r>
            <a:r>
              <a:rPr lang="en-US" dirty="0"/>
              <a:t> </a:t>
            </a:r>
            <a:r>
              <a:rPr lang="en-US" dirty="0" err="1"/>
              <a:t>apenas</a:t>
            </a:r>
            <a:r>
              <a:rPr lang="en-US" dirty="0"/>
              <a:t> o </a:t>
            </a:r>
            <a:r>
              <a:rPr lang="en-US" dirty="0" err="1"/>
              <a:t>culto</a:t>
            </a:r>
            <a:r>
              <a:rPr lang="en-US" dirty="0"/>
              <a:t> familiar, </a:t>
            </a:r>
            <a:r>
              <a:rPr lang="en-US" dirty="0" err="1"/>
              <a:t>não</a:t>
            </a:r>
            <a:r>
              <a:rPr lang="en-US" dirty="0"/>
              <a:t> </a:t>
            </a:r>
            <a:r>
              <a:rPr lang="en-US" dirty="0" err="1"/>
              <a:t>devemos</a:t>
            </a:r>
            <a:r>
              <a:rPr lang="en-US" dirty="0"/>
              <a:t> </a:t>
            </a:r>
            <a:r>
              <a:rPr lang="en-US" dirty="0" err="1"/>
              <a:t>negligenciar</a:t>
            </a:r>
            <a:r>
              <a:rPr lang="en-US" dirty="0"/>
              <a:t> </a:t>
            </a:r>
            <a:r>
              <a:rPr lang="en-US" dirty="0" err="1"/>
              <a:t>nosso</a:t>
            </a:r>
            <a:r>
              <a:rPr lang="en-US" dirty="0"/>
              <a:t> </a:t>
            </a:r>
            <a:r>
              <a:rPr lang="en-US" dirty="0" err="1"/>
              <a:t>próprio</a:t>
            </a:r>
            <a:r>
              <a:rPr lang="en-US" dirty="0"/>
              <a:t> </a:t>
            </a:r>
            <a:r>
              <a:rPr lang="en-US" dirty="0" err="1"/>
              <a:t>relacionamento</a:t>
            </a:r>
            <a:r>
              <a:rPr lang="en-US" dirty="0"/>
              <a:t> com Jesus.</a:t>
            </a:r>
          </a:p>
          <a:p>
            <a:endParaRPr lang="en-US" dirty="0"/>
          </a:p>
          <a:p>
            <a:r>
              <a:rPr lang="en-US" dirty="0"/>
              <a:t>Como </a:t>
            </a:r>
            <a:r>
              <a:rPr lang="en-US" dirty="0" err="1"/>
              <a:t>pais</a:t>
            </a:r>
            <a:r>
              <a:rPr lang="en-US" dirty="0"/>
              <a:t>, </a:t>
            </a:r>
            <a:r>
              <a:rPr lang="en-US" dirty="0" err="1"/>
              <a:t>precisamos</a:t>
            </a:r>
            <a:r>
              <a:rPr lang="en-US" dirty="0"/>
              <a:t> </a:t>
            </a:r>
            <a:r>
              <a:rPr lang="en-US" dirty="0" err="1"/>
              <a:t>primeiro</a:t>
            </a:r>
            <a:r>
              <a:rPr lang="en-US" dirty="0"/>
              <a:t> </a:t>
            </a:r>
            <a:r>
              <a:rPr lang="en-US" dirty="0" err="1"/>
              <a:t>nos</a:t>
            </a:r>
            <a:r>
              <a:rPr lang="en-US" dirty="0"/>
              <a:t> </a:t>
            </a:r>
            <a:r>
              <a:rPr lang="en-US" dirty="0" err="1"/>
              <a:t>conectar</a:t>
            </a:r>
            <a:r>
              <a:rPr lang="en-US" dirty="0"/>
              <a:t> a Jesus para que </a:t>
            </a:r>
            <a:r>
              <a:rPr lang="en-US" dirty="0" err="1"/>
              <a:t>possamos</a:t>
            </a:r>
            <a:r>
              <a:rPr lang="en-US" dirty="0"/>
              <a:t> </a:t>
            </a:r>
            <a:r>
              <a:rPr lang="en-US" dirty="0" err="1"/>
              <a:t>ter</a:t>
            </a:r>
            <a:r>
              <a:rPr lang="en-US" dirty="0"/>
              <a:t> </a:t>
            </a:r>
            <a:r>
              <a:rPr lang="en-US" dirty="0" err="1"/>
              <a:t>força</a:t>
            </a:r>
            <a:r>
              <a:rPr lang="en-US" dirty="0"/>
              <a:t> </a:t>
            </a:r>
            <a:r>
              <a:rPr lang="en-US" dirty="0" err="1"/>
              <a:t>espiritual</a:t>
            </a:r>
            <a:r>
              <a:rPr lang="en-US" dirty="0"/>
              <a:t> e </a:t>
            </a:r>
            <a:r>
              <a:rPr lang="en-US" dirty="0" err="1"/>
              <a:t>autoridade</a:t>
            </a:r>
            <a:r>
              <a:rPr lang="en-US" dirty="0"/>
              <a:t> moral para </a:t>
            </a:r>
            <a:r>
              <a:rPr lang="en-US" dirty="0" err="1"/>
              <a:t>discipular</a:t>
            </a:r>
            <a:r>
              <a:rPr lang="en-US" dirty="0"/>
              <a:t> </a:t>
            </a:r>
            <a:r>
              <a:rPr lang="en-US" dirty="0" err="1"/>
              <a:t>nossos</a:t>
            </a:r>
            <a:r>
              <a:rPr lang="en-US" dirty="0"/>
              <a:t> </a:t>
            </a:r>
            <a:r>
              <a:rPr lang="en-US" dirty="0" err="1"/>
              <a:t>filhos</a:t>
            </a:r>
            <a:r>
              <a:rPr lang="en-US" dirty="0"/>
              <a:t>.</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Shape 217"/>
          <p:cNvSpPr>
            <a:spLocks noGrp="1" noRot="1" noChangeAspect="1"/>
          </p:cNvSpPr>
          <p:nvPr>
            <p:ph type="sldImg"/>
          </p:nvPr>
        </p:nvSpPr>
        <p:spPr>
          <a:xfrm>
            <a:off x="381000" y="685800"/>
            <a:ext cx="6096000" cy="3429000"/>
          </a:xfrm>
          <a:prstGeom prst="rect">
            <a:avLst/>
          </a:prstGeom>
        </p:spPr>
        <p:txBody>
          <a:bodyPr/>
          <a:lstStyle/>
          <a:p>
            <a:endParaRPr/>
          </a:p>
        </p:txBody>
      </p:sp>
      <p:sp>
        <p:nvSpPr>
          <p:cNvPr id="218" name="Shape 218"/>
          <p:cNvSpPr>
            <a:spLocks noGrp="1"/>
          </p:cNvSpPr>
          <p:nvPr>
            <p:ph type="body" sz="quarter" idx="1"/>
          </p:nvPr>
        </p:nvSpPr>
        <p:spPr>
          <a:prstGeom prst="rect">
            <a:avLst/>
          </a:prstGeom>
        </p:spPr>
        <p:txBody>
          <a:bodyPr/>
          <a:lstStyle/>
          <a:p>
            <a:r>
              <a:rPr lang="en-US" dirty="0"/>
              <a:t>Para </a:t>
            </a:r>
            <a:r>
              <a:rPr lang="en-US" dirty="0" err="1"/>
              <a:t>tornar</a:t>
            </a:r>
            <a:r>
              <a:rPr lang="en-US" dirty="0"/>
              <a:t> </a:t>
            </a:r>
            <a:r>
              <a:rPr lang="en-US" dirty="0" err="1"/>
              <a:t>sua</a:t>
            </a:r>
            <a:r>
              <a:rPr lang="en-US" dirty="0"/>
              <a:t> </a:t>
            </a:r>
            <a:r>
              <a:rPr lang="en-US" dirty="0" err="1"/>
              <a:t>adoração</a:t>
            </a:r>
            <a:r>
              <a:rPr lang="en-US" dirty="0"/>
              <a:t> </a:t>
            </a:r>
            <a:r>
              <a:rPr lang="en-US" dirty="0" err="1"/>
              <a:t>pessoal</a:t>
            </a:r>
            <a:r>
              <a:rPr lang="en-US" dirty="0"/>
              <a:t> e </a:t>
            </a:r>
            <a:r>
              <a:rPr lang="en-US" dirty="0" err="1"/>
              <a:t>significativa</a:t>
            </a:r>
            <a:r>
              <a:rPr lang="en-US" dirty="0"/>
              <a:t>, </a:t>
            </a:r>
            <a:r>
              <a:rPr lang="en-US" dirty="0" err="1"/>
              <a:t>siga</a:t>
            </a:r>
            <a:r>
              <a:rPr lang="en-US" dirty="0"/>
              <a:t> o </a:t>
            </a:r>
            <a:r>
              <a:rPr lang="en-US" dirty="0" err="1"/>
              <a:t>exemplo</a:t>
            </a:r>
            <a:r>
              <a:rPr lang="en-US" dirty="0"/>
              <a:t> de Jesus </a:t>
            </a:r>
            <a:r>
              <a:rPr lang="en-US" dirty="0" err="1"/>
              <a:t>em</a:t>
            </a:r>
            <a:r>
              <a:rPr lang="en-US" dirty="0"/>
              <a:t> Marcos 1:35</a:t>
            </a:r>
          </a:p>
          <a:p>
            <a:endParaRPr lang="en-US" dirty="0"/>
          </a:p>
          <a:p>
            <a:r>
              <a:rPr lang="en-US" dirty="0"/>
              <a:t>Imagine o </a:t>
            </a:r>
            <a:r>
              <a:rPr lang="en-US" dirty="0" err="1"/>
              <a:t>impacto</a:t>
            </a:r>
            <a:r>
              <a:rPr lang="en-US" dirty="0"/>
              <a:t> </a:t>
            </a:r>
            <a:r>
              <a:rPr lang="en-US" dirty="0" err="1"/>
              <a:t>poderoso</a:t>
            </a:r>
            <a:r>
              <a:rPr lang="en-US" dirty="0"/>
              <a:t> que </a:t>
            </a:r>
            <a:r>
              <a:rPr lang="en-US" dirty="0" err="1"/>
              <a:t>você</a:t>
            </a:r>
            <a:r>
              <a:rPr lang="en-US" dirty="0"/>
              <a:t> </a:t>
            </a:r>
            <a:r>
              <a:rPr lang="en-US" dirty="0" err="1"/>
              <a:t>criará</a:t>
            </a:r>
            <a:r>
              <a:rPr lang="en-US" dirty="0"/>
              <a:t> </a:t>
            </a:r>
            <a:r>
              <a:rPr lang="en-US" dirty="0" err="1"/>
              <a:t>na</a:t>
            </a:r>
            <a:r>
              <a:rPr lang="en-US" dirty="0"/>
              <a:t> </a:t>
            </a:r>
            <a:r>
              <a:rPr lang="en-US" dirty="0" err="1"/>
              <a:t>mente</a:t>
            </a:r>
            <a:r>
              <a:rPr lang="en-US" dirty="0"/>
              <a:t> dos </a:t>
            </a:r>
            <a:r>
              <a:rPr lang="en-US" dirty="0" err="1"/>
              <a:t>seus</a:t>
            </a:r>
            <a:r>
              <a:rPr lang="en-US" dirty="0"/>
              <a:t> </a:t>
            </a:r>
            <a:r>
              <a:rPr lang="en-US" dirty="0" err="1"/>
              <a:t>filhos</a:t>
            </a:r>
            <a:r>
              <a:rPr lang="en-US" dirty="0"/>
              <a:t> </a:t>
            </a:r>
            <a:r>
              <a:rPr lang="en-US" dirty="0" err="1"/>
              <a:t>quando</a:t>
            </a:r>
            <a:r>
              <a:rPr lang="en-US" dirty="0"/>
              <a:t> </a:t>
            </a:r>
            <a:r>
              <a:rPr lang="en-US" dirty="0" err="1"/>
              <a:t>eles</a:t>
            </a:r>
            <a:r>
              <a:rPr lang="en-US" dirty="0"/>
              <a:t> </a:t>
            </a:r>
            <a:r>
              <a:rPr lang="en-US" dirty="0" err="1"/>
              <a:t>virem</a:t>
            </a:r>
            <a:r>
              <a:rPr lang="en-US" dirty="0"/>
              <a:t> </a:t>
            </a:r>
            <a:r>
              <a:rPr lang="en-US" dirty="0" err="1"/>
              <a:t>você</a:t>
            </a:r>
            <a:r>
              <a:rPr lang="en-US" dirty="0"/>
              <a:t> </a:t>
            </a:r>
            <a:r>
              <a:rPr lang="en-US" dirty="0" err="1"/>
              <a:t>passando</a:t>
            </a:r>
            <a:r>
              <a:rPr lang="en-US" dirty="0"/>
              <a:t> </a:t>
            </a:r>
            <a:r>
              <a:rPr lang="en-US" dirty="0" err="1"/>
              <a:t>esse</a:t>
            </a:r>
            <a:r>
              <a:rPr lang="en-US" dirty="0"/>
              <a:t> tempo especial com Jesus.</a:t>
            </a:r>
          </a:p>
          <a:p>
            <a:endParaRPr lang="en-US" dirty="0"/>
          </a:p>
          <a:p>
            <a:r>
              <a:rPr lang="en-US" dirty="0" err="1"/>
              <a:t>Não</a:t>
            </a:r>
            <a:r>
              <a:rPr lang="en-US" dirty="0"/>
              <a:t> </a:t>
            </a:r>
            <a:r>
              <a:rPr lang="en-US" dirty="0" err="1"/>
              <a:t>negligencie</a:t>
            </a:r>
            <a:r>
              <a:rPr lang="en-US" dirty="0"/>
              <a:t> </a:t>
            </a:r>
            <a:r>
              <a:rPr lang="en-US" dirty="0" err="1"/>
              <a:t>seu</a:t>
            </a:r>
            <a:r>
              <a:rPr lang="en-US" dirty="0"/>
              <a:t> </a:t>
            </a:r>
            <a:r>
              <a:rPr lang="en-US" dirty="0" err="1"/>
              <a:t>crescimento</a:t>
            </a:r>
            <a:r>
              <a:rPr lang="en-US" dirty="0"/>
              <a:t> </a:t>
            </a:r>
            <a:r>
              <a:rPr lang="en-US" dirty="0" err="1"/>
              <a:t>espiritual</a:t>
            </a:r>
            <a:r>
              <a:rPr lang="en-US" dirty="0"/>
              <a:t>, </a:t>
            </a:r>
            <a:r>
              <a:rPr lang="en-US" dirty="0" err="1"/>
              <a:t>ele</a:t>
            </a:r>
            <a:r>
              <a:rPr lang="en-US" dirty="0"/>
              <a:t> </a:t>
            </a:r>
            <a:r>
              <a:rPr lang="en-US" dirty="0" err="1"/>
              <a:t>é</a:t>
            </a:r>
            <a:r>
              <a:rPr lang="en-US" dirty="0"/>
              <a:t> a base para </a:t>
            </a:r>
            <a:r>
              <a:rPr lang="en-US" dirty="0" err="1"/>
              <a:t>guiar</a:t>
            </a:r>
            <a:r>
              <a:rPr lang="en-US" dirty="0"/>
              <a:t> </a:t>
            </a:r>
            <a:r>
              <a:rPr lang="en-US" dirty="0" err="1"/>
              <a:t>espiritualmente</a:t>
            </a:r>
            <a:r>
              <a:rPr lang="en-US" dirty="0"/>
              <a:t> </a:t>
            </a:r>
            <a:r>
              <a:rPr lang="en-US" dirty="0" err="1"/>
              <a:t>sua</a:t>
            </a:r>
            <a:r>
              <a:rPr lang="en-US" dirty="0"/>
              <a:t> </a:t>
            </a:r>
            <a:r>
              <a:rPr lang="en-US" dirty="0" err="1"/>
              <a:t>família</a:t>
            </a:r>
            <a:r>
              <a:rPr lang="en-US" dirty="0"/>
              <a:t> e </a:t>
            </a:r>
            <a:r>
              <a:rPr lang="en-US" dirty="0" err="1"/>
              <a:t>protegê</a:t>
            </a:r>
            <a:r>
              <a:rPr lang="en-US" dirty="0"/>
              <a:t>-la do </a:t>
            </a:r>
            <a:r>
              <a:rPr lang="en-US" dirty="0" err="1"/>
              <a:t>ataque</a:t>
            </a:r>
            <a:r>
              <a:rPr lang="en-US" dirty="0"/>
              <a:t> do </a:t>
            </a:r>
            <a:r>
              <a:rPr lang="en-US" dirty="0" err="1"/>
              <a:t>inimigo</a:t>
            </a:r>
            <a:r>
              <a:rPr lang="en-US" dirty="0"/>
              <a:t> de Deus.</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Shape 224"/>
          <p:cNvSpPr>
            <a:spLocks noGrp="1" noRot="1" noChangeAspect="1"/>
          </p:cNvSpPr>
          <p:nvPr>
            <p:ph type="sldImg"/>
          </p:nvPr>
        </p:nvSpPr>
        <p:spPr>
          <a:xfrm>
            <a:off x="381000" y="685800"/>
            <a:ext cx="6096000" cy="3429000"/>
          </a:xfrm>
          <a:prstGeom prst="rect">
            <a:avLst/>
          </a:prstGeom>
        </p:spPr>
        <p:txBody>
          <a:bodyPr/>
          <a:lstStyle/>
          <a:p>
            <a:endParaRPr/>
          </a:p>
        </p:txBody>
      </p:sp>
      <p:sp>
        <p:nvSpPr>
          <p:cNvPr id="225" name="Shape 225"/>
          <p:cNvSpPr>
            <a:spLocks noGrp="1"/>
          </p:cNvSpPr>
          <p:nvPr>
            <p:ph type="body" sz="quarter" idx="1"/>
          </p:nvPr>
        </p:nvSpPr>
        <p:spPr>
          <a:prstGeom prst="rect">
            <a:avLst/>
          </a:prstGeom>
        </p:spPr>
        <p:txBody>
          <a:bodyPr/>
          <a:lstStyle/>
          <a:p>
            <a:r>
              <a:rPr lang="en-US" dirty="0" err="1"/>
              <a:t>Os</a:t>
            </a:r>
            <a:r>
              <a:rPr lang="en-US" dirty="0"/>
              <a:t> </a:t>
            </a:r>
            <a:r>
              <a:rPr lang="en-US" dirty="0" err="1"/>
              <a:t>pais</a:t>
            </a:r>
            <a:r>
              <a:rPr lang="en-US" dirty="0"/>
              <a:t> </a:t>
            </a:r>
            <a:r>
              <a:rPr lang="en-US" dirty="0" err="1"/>
              <a:t>devem</a:t>
            </a:r>
            <a:r>
              <a:rPr lang="en-US" dirty="0"/>
              <a:t> </a:t>
            </a:r>
            <a:r>
              <a:rPr lang="en-US" dirty="0" err="1"/>
              <a:t>priorizar</a:t>
            </a:r>
            <a:r>
              <a:rPr lang="en-US" dirty="0"/>
              <a:t> as </a:t>
            </a:r>
            <a:r>
              <a:rPr lang="en-US" dirty="0" err="1"/>
              <a:t>atividades</a:t>
            </a:r>
            <a:r>
              <a:rPr lang="en-US" dirty="0"/>
              <a:t> </a:t>
            </a:r>
            <a:r>
              <a:rPr lang="en-US" dirty="0" err="1"/>
              <a:t>espirituais</a:t>
            </a:r>
            <a:r>
              <a:rPr lang="en-US" dirty="0"/>
              <a:t> </a:t>
            </a:r>
            <a:r>
              <a:rPr lang="en-US" dirty="0" err="1"/>
              <a:t>em</a:t>
            </a:r>
            <a:r>
              <a:rPr lang="en-US" dirty="0"/>
              <a:t> </a:t>
            </a:r>
            <a:r>
              <a:rPr lang="en-US" dirty="0" err="1"/>
              <a:t>detrimento</a:t>
            </a:r>
            <a:r>
              <a:rPr lang="en-US" dirty="0"/>
              <a:t> das </a:t>
            </a:r>
            <a:r>
              <a:rPr lang="en-US" dirty="0" err="1"/>
              <a:t>mundanas</a:t>
            </a:r>
            <a:r>
              <a:rPr lang="en-US" dirty="0"/>
              <a:t>, </a:t>
            </a:r>
            <a:r>
              <a:rPr lang="en-US" dirty="0" err="1"/>
              <a:t>ensinando</a:t>
            </a:r>
            <a:r>
              <a:rPr lang="en-US" dirty="0"/>
              <a:t> </a:t>
            </a:r>
            <a:r>
              <a:rPr lang="en-US" dirty="0" err="1"/>
              <a:t>seus</a:t>
            </a:r>
            <a:r>
              <a:rPr lang="en-US" dirty="0"/>
              <a:t> </a:t>
            </a:r>
            <a:r>
              <a:rPr lang="en-US" dirty="0" err="1"/>
              <a:t>filhos</a:t>
            </a:r>
            <a:r>
              <a:rPr lang="en-US" dirty="0"/>
              <a:t> a </a:t>
            </a:r>
            <a:r>
              <a:rPr lang="en-US" dirty="0" err="1"/>
              <a:t>buscar</a:t>
            </a:r>
            <a:r>
              <a:rPr lang="en-US" dirty="0"/>
              <a:t> </a:t>
            </a:r>
            <a:r>
              <a:rPr lang="en-US" dirty="0" err="1"/>
              <a:t>primeiro</a:t>
            </a:r>
            <a:r>
              <a:rPr lang="en-US" dirty="0"/>
              <a:t> o </a:t>
            </a:r>
            <a:r>
              <a:rPr lang="en-US" dirty="0" err="1"/>
              <a:t>reino</a:t>
            </a:r>
            <a:r>
              <a:rPr lang="en-US" dirty="0"/>
              <a:t> de Deus.</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Shape 231"/>
          <p:cNvSpPr>
            <a:spLocks noGrp="1" noRot="1" noChangeAspect="1"/>
          </p:cNvSpPr>
          <p:nvPr>
            <p:ph type="sldImg"/>
          </p:nvPr>
        </p:nvSpPr>
        <p:spPr>
          <a:xfrm>
            <a:off x="381000" y="685800"/>
            <a:ext cx="6096000" cy="3429000"/>
          </a:xfrm>
          <a:prstGeom prst="rect">
            <a:avLst/>
          </a:prstGeom>
        </p:spPr>
        <p:txBody>
          <a:bodyPr/>
          <a:lstStyle/>
          <a:p>
            <a:endParaRPr/>
          </a:p>
        </p:txBody>
      </p:sp>
      <p:sp>
        <p:nvSpPr>
          <p:cNvPr id="232" name="Shape 232"/>
          <p:cNvSpPr>
            <a:spLocks noGrp="1"/>
          </p:cNvSpPr>
          <p:nvPr>
            <p:ph type="body" sz="quarter" idx="1"/>
          </p:nvPr>
        </p:nvSpPr>
        <p:spPr>
          <a:prstGeom prst="rect">
            <a:avLst/>
          </a:prstGeom>
        </p:spPr>
        <p:txBody>
          <a:bodyPr/>
          <a:lstStyle/>
          <a:p>
            <a:r>
              <a:rPr lang="en-US" dirty="0" err="1"/>
              <a:t>Hoje</a:t>
            </a:r>
            <a:r>
              <a:rPr lang="en-US" dirty="0"/>
              <a:t> </a:t>
            </a:r>
            <a:r>
              <a:rPr lang="en-US" dirty="0" err="1"/>
              <a:t>em</a:t>
            </a:r>
            <a:r>
              <a:rPr lang="en-US" dirty="0"/>
              <a:t> </a:t>
            </a:r>
            <a:r>
              <a:rPr lang="en-US" dirty="0" err="1"/>
              <a:t>dia</a:t>
            </a:r>
            <a:r>
              <a:rPr lang="en-US" dirty="0"/>
              <a:t>, </a:t>
            </a:r>
            <a:r>
              <a:rPr lang="en-US" dirty="0" err="1"/>
              <a:t>muitas</a:t>
            </a:r>
            <a:r>
              <a:rPr lang="en-US" dirty="0"/>
              <a:t> </a:t>
            </a:r>
            <a:r>
              <a:rPr lang="en-US" dirty="0" err="1"/>
              <a:t>famílias</a:t>
            </a:r>
            <a:r>
              <a:rPr lang="en-US" dirty="0"/>
              <a:t> </a:t>
            </a:r>
            <a:r>
              <a:rPr lang="en-US" dirty="0" err="1"/>
              <a:t>adventistas</a:t>
            </a:r>
            <a:r>
              <a:rPr lang="en-US" dirty="0"/>
              <a:t> </a:t>
            </a:r>
            <a:r>
              <a:rPr lang="en-US" dirty="0" err="1"/>
              <a:t>negligenciam</a:t>
            </a:r>
            <a:r>
              <a:rPr lang="en-US" dirty="0"/>
              <a:t> o </a:t>
            </a:r>
            <a:r>
              <a:rPr lang="en-US" dirty="0" err="1"/>
              <a:t>culto</a:t>
            </a:r>
            <a:r>
              <a:rPr lang="en-US" dirty="0"/>
              <a:t> familiar </a:t>
            </a:r>
            <a:r>
              <a:rPr lang="en-US" dirty="0" err="1"/>
              <a:t>matutino</a:t>
            </a:r>
            <a:r>
              <a:rPr lang="en-US" dirty="0"/>
              <a:t> e </a:t>
            </a:r>
            <a:r>
              <a:rPr lang="en-US" dirty="0" err="1"/>
              <a:t>noturno</a:t>
            </a:r>
            <a:r>
              <a:rPr lang="en-US" dirty="0"/>
              <a:t>. </a:t>
            </a:r>
            <a:r>
              <a:rPr lang="en-US" dirty="0" err="1"/>
              <a:t>Isso</a:t>
            </a:r>
            <a:r>
              <a:rPr lang="en-US" dirty="0"/>
              <a:t> </a:t>
            </a:r>
            <a:r>
              <a:rPr lang="en-US" dirty="0" err="1"/>
              <a:t>está</a:t>
            </a:r>
            <a:r>
              <a:rPr lang="en-US" dirty="0"/>
              <a:t> </a:t>
            </a:r>
            <a:r>
              <a:rPr lang="en-US" dirty="0" err="1"/>
              <a:t>trazendo</a:t>
            </a:r>
            <a:r>
              <a:rPr lang="en-US" dirty="0"/>
              <a:t> </a:t>
            </a:r>
            <a:r>
              <a:rPr lang="en-US" dirty="0" err="1"/>
              <a:t>sérias</a:t>
            </a:r>
            <a:r>
              <a:rPr lang="en-US" dirty="0"/>
              <a:t> </a:t>
            </a:r>
            <a:r>
              <a:rPr lang="en-US" dirty="0" err="1"/>
              <a:t>complicações</a:t>
            </a:r>
            <a:r>
              <a:rPr lang="en-US" dirty="0"/>
              <a:t> </a:t>
            </a:r>
            <a:r>
              <a:rPr lang="en-US" dirty="0" err="1"/>
              <a:t>em</a:t>
            </a:r>
            <a:r>
              <a:rPr lang="en-US" dirty="0"/>
              <a:t> </a:t>
            </a:r>
            <a:r>
              <a:rPr lang="en-US" dirty="0" err="1"/>
              <a:t>todos</a:t>
            </a:r>
            <a:r>
              <a:rPr lang="en-US" dirty="0"/>
              <a:t> </a:t>
            </a:r>
            <a:r>
              <a:rPr lang="en-US" dirty="0" err="1"/>
              <a:t>os</a:t>
            </a:r>
            <a:r>
              <a:rPr lang="en-US" dirty="0"/>
              <a:t> </a:t>
            </a:r>
            <a:r>
              <a:rPr lang="en-US" dirty="0" err="1"/>
              <a:t>aspectos</a:t>
            </a:r>
            <a:r>
              <a:rPr lang="en-US" dirty="0"/>
              <a:t> da </a:t>
            </a:r>
            <a:r>
              <a:rPr lang="en-US" dirty="0" err="1"/>
              <a:t>vida</a:t>
            </a:r>
            <a:r>
              <a:rPr lang="en-US" dirty="0"/>
              <a:t> familiar.</a:t>
            </a:r>
          </a:p>
          <a:p>
            <a:endParaRPr dirty="0"/>
          </a:p>
          <a:p>
            <a:pPr>
              <a:lnSpc>
                <a:spcPct val="107000"/>
              </a:lnSpc>
              <a:spcAft>
                <a:spcPts val="800"/>
              </a:spcAft>
            </a:pPr>
            <a:r>
              <a:rPr lang="pt-BR" sz="2400" i="1" kern="100" dirty="0">
                <a:effectLst/>
                <a:latin typeface="Aptos" panose="020B0004020202020204" pitchFamily="34" charset="0"/>
                <a:ea typeface="Aptos" panose="020B0004020202020204" pitchFamily="34" charset="0"/>
                <a:cs typeface="Myanmar Text" panose="020B0502040204020203" pitchFamily="34" charset="0"/>
              </a:rPr>
              <a:t>“Toda família deve construir seu altar de oração, reconhecendo que o temor do Senhor é o princípio da sabedoria. Se alguma pessoa no mundo necessita da força e do encorajamento que a religião dá, são os responsáveis pela educação e ensino das crianças. Não poderão realizar sua obra de maneira aceitável a Deus, enquanto seu exemplo diário ensine aos que para eles olham em busca de orientação que podem viver sem Deus. Se educarem os filhos para viverem apenas para esta vida, estes não farão nenhum preparo para a eternidade. Morrerão como viveram, sem Deus, e os pais serão chamados para dar contas pela perda de sua alma. Pais e mães, precisais buscar a Deus de manhã e à tarde no altar da família, para que possais aprender a ensinar vossos filhos sábia, terna e amoravelmente</a:t>
            </a:r>
            <a:r>
              <a:rPr lang="pt-BR" sz="2400" kern="100" dirty="0">
                <a:effectLst/>
                <a:latin typeface="Aptos" panose="020B0004020202020204" pitchFamily="34" charset="0"/>
                <a:ea typeface="Aptos" panose="020B0004020202020204" pitchFamily="34" charset="0"/>
                <a:cs typeface="Myanmar Text" panose="020B0502040204020203" pitchFamily="34" charset="0"/>
              </a:rPr>
              <a:t>.” (EGW, OC, p. 339).</a:t>
            </a:r>
            <a:endParaRPr lang="en-BR" sz="2400" kern="100" dirty="0">
              <a:effectLst/>
              <a:latin typeface="Aptos" panose="020B0004020202020204" pitchFamily="34" charset="0"/>
              <a:ea typeface="Aptos" panose="020B0004020202020204" pitchFamily="34" charset="0"/>
              <a:cs typeface="Myanmar Text" panose="020B0502040204020203" pitchFamily="34" charset="0"/>
            </a:endParaRPr>
          </a:p>
          <a:p>
            <a:endParaRPr dirty="0"/>
          </a:p>
          <a:p>
            <a:r>
              <a:rPr lang="en-US" dirty="0"/>
              <a:t>O </a:t>
            </a:r>
            <a:r>
              <a:rPr lang="en-US" dirty="0" err="1"/>
              <a:t>culto</a:t>
            </a:r>
            <a:r>
              <a:rPr lang="en-US" dirty="0"/>
              <a:t> familiar </a:t>
            </a:r>
            <a:r>
              <a:rPr lang="en-US" dirty="0" err="1"/>
              <a:t>é</a:t>
            </a:r>
            <a:r>
              <a:rPr lang="en-US" dirty="0"/>
              <a:t> um altar </a:t>
            </a:r>
            <a:r>
              <a:rPr lang="en-US" dirty="0" err="1"/>
              <a:t>colocado</a:t>
            </a:r>
            <a:r>
              <a:rPr lang="en-US" dirty="0"/>
              <a:t> no </a:t>
            </a:r>
            <a:r>
              <a:rPr lang="en-US" dirty="0" err="1"/>
              <a:t>meio</a:t>
            </a:r>
            <a:r>
              <a:rPr lang="en-US" dirty="0"/>
              <a:t> da casa, </a:t>
            </a:r>
            <a:r>
              <a:rPr lang="en-US" dirty="0" err="1"/>
              <a:t>onde</a:t>
            </a:r>
            <a:r>
              <a:rPr lang="en-US" dirty="0"/>
              <a:t> </a:t>
            </a:r>
            <a:r>
              <a:rPr lang="en-US" dirty="0" err="1"/>
              <a:t>os</a:t>
            </a:r>
            <a:r>
              <a:rPr lang="en-US" dirty="0"/>
              <a:t> </a:t>
            </a:r>
            <a:r>
              <a:rPr lang="en-US" dirty="0" err="1"/>
              <a:t>membros</a:t>
            </a:r>
            <a:r>
              <a:rPr lang="en-US" dirty="0"/>
              <a:t> da </a:t>
            </a:r>
            <a:r>
              <a:rPr lang="en-US" dirty="0" err="1"/>
              <a:t>família</a:t>
            </a:r>
            <a:r>
              <a:rPr lang="en-US" dirty="0"/>
              <a:t> se </a:t>
            </a:r>
            <a:r>
              <a:rPr lang="en-US" dirty="0" err="1"/>
              <a:t>reúnem</a:t>
            </a:r>
            <a:r>
              <a:rPr lang="en-US" dirty="0"/>
              <a:t> para </a:t>
            </a:r>
            <a:r>
              <a:rPr lang="en-US" dirty="0" err="1"/>
              <a:t>desfrutar</a:t>
            </a:r>
            <a:r>
              <a:rPr lang="en-US" dirty="0"/>
              <a:t> da </a:t>
            </a:r>
            <a:r>
              <a:rPr lang="en-US" dirty="0" err="1"/>
              <a:t>companhia</a:t>
            </a:r>
            <a:r>
              <a:rPr lang="en-US" dirty="0"/>
              <a:t> de </a:t>
            </a:r>
            <a:r>
              <a:rPr lang="en-US" dirty="0" err="1"/>
              <a:t>seus</a:t>
            </a:r>
            <a:r>
              <a:rPr lang="en-US" dirty="0"/>
              <a:t> </a:t>
            </a:r>
            <a:r>
              <a:rPr lang="en-US" dirty="0" err="1"/>
              <a:t>entes</a:t>
            </a:r>
            <a:r>
              <a:rPr lang="en-US" dirty="0"/>
              <a:t> </a:t>
            </a:r>
            <a:r>
              <a:rPr lang="en-US" dirty="0" err="1"/>
              <a:t>queridos</a:t>
            </a:r>
            <a:r>
              <a:rPr lang="en-US" dirty="0"/>
              <a:t> e da </a:t>
            </a:r>
            <a:r>
              <a:rPr lang="en-US" dirty="0" err="1"/>
              <a:t>companhia</a:t>
            </a:r>
            <a:r>
              <a:rPr lang="en-US" dirty="0"/>
              <a:t> celestial.</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Shape 238"/>
          <p:cNvSpPr>
            <a:spLocks noGrp="1" noRot="1" noChangeAspect="1"/>
          </p:cNvSpPr>
          <p:nvPr>
            <p:ph type="sldImg"/>
          </p:nvPr>
        </p:nvSpPr>
        <p:spPr>
          <a:xfrm>
            <a:off x="381000" y="685800"/>
            <a:ext cx="6096000" cy="3429000"/>
          </a:xfrm>
          <a:prstGeom prst="rect">
            <a:avLst/>
          </a:prstGeom>
        </p:spPr>
        <p:txBody>
          <a:bodyPr/>
          <a:lstStyle/>
          <a:p>
            <a:endParaRPr/>
          </a:p>
        </p:txBody>
      </p:sp>
      <p:sp>
        <p:nvSpPr>
          <p:cNvPr id="239" name="Shape 239"/>
          <p:cNvSpPr>
            <a:spLocks noGrp="1"/>
          </p:cNvSpPr>
          <p:nvPr>
            <p:ph type="body" sz="quarter" idx="1"/>
          </p:nvPr>
        </p:nvSpPr>
        <p:spPr>
          <a:prstGeom prst="rect">
            <a:avLst/>
          </a:prstGeom>
        </p:spPr>
        <p:txBody>
          <a:bodyPr/>
          <a:lstStyle/>
          <a:p>
            <a:r>
              <a:rPr lang="en-US" dirty="0"/>
              <a:t>Todo lar </a:t>
            </a:r>
            <a:r>
              <a:rPr lang="en-US" dirty="0" err="1"/>
              <a:t>cristão</a:t>
            </a:r>
            <a:r>
              <a:rPr lang="en-US" dirty="0"/>
              <a:t> </a:t>
            </a:r>
            <a:r>
              <a:rPr lang="en-US" dirty="0" err="1"/>
              <a:t>deve</a:t>
            </a:r>
            <a:r>
              <a:rPr lang="en-US" dirty="0"/>
              <a:t> </a:t>
            </a:r>
            <a:r>
              <a:rPr lang="en-US" dirty="0" err="1"/>
              <a:t>estabelecer</a:t>
            </a:r>
            <a:r>
              <a:rPr lang="en-US" dirty="0"/>
              <a:t> </a:t>
            </a:r>
            <a:r>
              <a:rPr lang="en-US" dirty="0" err="1"/>
              <a:t>uma</a:t>
            </a:r>
            <a:r>
              <a:rPr lang="en-US" dirty="0"/>
              <a:t> </a:t>
            </a:r>
            <a:r>
              <a:rPr lang="en-US" dirty="0" err="1"/>
              <a:t>rotina</a:t>
            </a:r>
            <a:r>
              <a:rPr lang="en-US" dirty="0"/>
              <a:t> de </a:t>
            </a:r>
            <a:r>
              <a:rPr lang="en-US" dirty="0" err="1"/>
              <a:t>culto</a:t>
            </a:r>
            <a:r>
              <a:rPr lang="en-US" dirty="0"/>
              <a:t> familiar matinal e </a:t>
            </a:r>
            <a:r>
              <a:rPr lang="en-US" dirty="0" err="1"/>
              <a:t>noturno</a:t>
            </a:r>
            <a:r>
              <a:rPr lang="en-US" dirty="0"/>
              <a:t>.</a:t>
            </a:r>
          </a:p>
          <a:p>
            <a:endParaRPr lang="en-US" dirty="0"/>
          </a:p>
          <a:p>
            <a:r>
              <a:rPr lang="en-US" dirty="0" err="1"/>
              <a:t>Quando</a:t>
            </a:r>
            <a:r>
              <a:rPr lang="en-US" dirty="0"/>
              <a:t> Deus </a:t>
            </a:r>
            <a:r>
              <a:rPr lang="en-US" dirty="0" err="1"/>
              <a:t>é</a:t>
            </a:r>
            <a:r>
              <a:rPr lang="en-US" dirty="0"/>
              <a:t> </a:t>
            </a:r>
            <a:r>
              <a:rPr lang="en-US" dirty="0" err="1"/>
              <a:t>convidado</a:t>
            </a:r>
            <a:r>
              <a:rPr lang="en-US" dirty="0"/>
              <a:t> no </a:t>
            </a:r>
            <a:r>
              <a:rPr lang="en-US" dirty="0" err="1"/>
              <a:t>início</a:t>
            </a:r>
            <a:r>
              <a:rPr lang="en-US" dirty="0"/>
              <a:t> de </a:t>
            </a:r>
            <a:r>
              <a:rPr lang="en-US" dirty="0" err="1"/>
              <a:t>cada</a:t>
            </a:r>
            <a:r>
              <a:rPr lang="en-US" dirty="0"/>
              <a:t> novo </a:t>
            </a:r>
            <a:r>
              <a:rPr lang="en-US" dirty="0" err="1"/>
              <a:t>dia</a:t>
            </a:r>
            <a:r>
              <a:rPr lang="en-US" dirty="0"/>
              <a:t> e a </a:t>
            </a:r>
            <a:r>
              <a:rPr lang="en-US" dirty="0" err="1"/>
              <a:t>família</a:t>
            </a:r>
            <a:r>
              <a:rPr lang="en-US" dirty="0"/>
              <a:t> se </a:t>
            </a:r>
            <a:r>
              <a:rPr lang="en-US" dirty="0" err="1"/>
              <a:t>reúne</a:t>
            </a:r>
            <a:r>
              <a:rPr lang="en-US" dirty="0"/>
              <a:t> </a:t>
            </a:r>
            <a:r>
              <a:rPr lang="en-US" dirty="0" err="1"/>
              <a:t>depois</a:t>
            </a:r>
            <a:r>
              <a:rPr lang="en-US" dirty="0"/>
              <a:t> para </a:t>
            </a:r>
            <a:r>
              <a:rPr lang="en-US" dirty="0" err="1"/>
              <a:t>agradecer</a:t>
            </a:r>
            <a:r>
              <a:rPr lang="en-US" dirty="0"/>
              <a:t> </a:t>
            </a:r>
            <a:r>
              <a:rPr lang="en-US" dirty="0" err="1"/>
              <a:t>por</a:t>
            </a:r>
            <a:r>
              <a:rPr lang="en-US" dirty="0"/>
              <a:t> Sua </a:t>
            </a:r>
            <a:r>
              <a:rPr lang="en-US" dirty="0" err="1"/>
              <a:t>proteção</a:t>
            </a:r>
            <a:r>
              <a:rPr lang="en-US" dirty="0"/>
              <a:t> e </a:t>
            </a:r>
            <a:r>
              <a:rPr lang="en-US" dirty="0" err="1"/>
              <a:t>cuidado</a:t>
            </a:r>
            <a:r>
              <a:rPr lang="en-US" dirty="0"/>
              <a:t> </a:t>
            </a:r>
            <a:r>
              <a:rPr lang="en-US" dirty="0" err="1"/>
              <a:t>durante</a:t>
            </a:r>
            <a:r>
              <a:rPr lang="en-US" dirty="0"/>
              <a:t> o </a:t>
            </a:r>
            <a:r>
              <a:rPr lang="en-US" dirty="0" err="1"/>
              <a:t>dia</a:t>
            </a:r>
            <a:r>
              <a:rPr lang="en-US" dirty="0"/>
              <a:t> anterior, </a:t>
            </a:r>
            <a:r>
              <a:rPr lang="en-US" dirty="0" err="1"/>
              <a:t>uma</a:t>
            </a:r>
            <a:r>
              <a:rPr lang="en-US" dirty="0"/>
              <a:t> </a:t>
            </a:r>
            <a:r>
              <a:rPr lang="en-US" dirty="0" err="1"/>
              <a:t>conexão</a:t>
            </a:r>
            <a:r>
              <a:rPr lang="en-US" dirty="0"/>
              <a:t> </a:t>
            </a:r>
            <a:r>
              <a:rPr lang="en-US" dirty="0" err="1"/>
              <a:t>poderosa</a:t>
            </a:r>
            <a:r>
              <a:rPr lang="en-US" dirty="0"/>
              <a:t> com o </a:t>
            </a:r>
            <a:r>
              <a:rPr lang="en-US" dirty="0" err="1"/>
              <a:t>céu</a:t>
            </a:r>
            <a:r>
              <a:rPr lang="en-US" dirty="0"/>
              <a:t> </a:t>
            </a:r>
            <a:r>
              <a:rPr lang="en-US" dirty="0" err="1"/>
              <a:t>é</a:t>
            </a:r>
            <a:r>
              <a:rPr lang="en-US" dirty="0"/>
              <a:t> </a:t>
            </a:r>
            <a:r>
              <a:rPr lang="en-US" dirty="0" err="1"/>
              <a:t>criada</a:t>
            </a:r>
            <a:r>
              <a:rPr lang="en-US" dirty="0"/>
              <a:t> </a:t>
            </a:r>
            <a:r>
              <a:rPr lang="en-US" dirty="0" err="1"/>
              <a:t>naquele</a:t>
            </a:r>
            <a:r>
              <a:rPr lang="en-US" dirty="0"/>
              <a:t> lar e </a:t>
            </a:r>
            <a:r>
              <a:rPr lang="en-US" dirty="0" err="1"/>
              <a:t>todos</a:t>
            </a:r>
            <a:r>
              <a:rPr lang="en-US" dirty="0"/>
              <a:t> </a:t>
            </a:r>
            <a:r>
              <a:rPr lang="en-US" dirty="0" err="1"/>
              <a:t>os</a:t>
            </a:r>
            <a:r>
              <a:rPr lang="en-US" dirty="0"/>
              <a:t> </a:t>
            </a:r>
            <a:r>
              <a:rPr lang="en-US" dirty="0" err="1"/>
              <a:t>membros</a:t>
            </a:r>
            <a:r>
              <a:rPr lang="en-US" dirty="0"/>
              <a:t> da </a:t>
            </a:r>
            <a:r>
              <a:rPr lang="en-US" dirty="0" err="1"/>
              <a:t>família</a:t>
            </a:r>
            <a:r>
              <a:rPr lang="en-US" dirty="0"/>
              <a:t> </a:t>
            </a:r>
            <a:r>
              <a:rPr lang="en-US" dirty="0" err="1"/>
              <a:t>são</a:t>
            </a:r>
            <a:r>
              <a:rPr lang="en-US" dirty="0"/>
              <a:t> </a:t>
            </a:r>
            <a:r>
              <a:rPr lang="en-US" dirty="0" err="1"/>
              <a:t>abençoados</a:t>
            </a:r>
            <a:r>
              <a:rPr lang="en-US" dirty="0"/>
              <a:t> </a:t>
            </a:r>
            <a:r>
              <a:rPr lang="en-US" dirty="0" err="1"/>
              <a:t>por</a:t>
            </a:r>
            <a:r>
              <a:rPr lang="en-US" dirty="0"/>
              <a:t> </a:t>
            </a:r>
            <a:r>
              <a:rPr lang="en-US" dirty="0" err="1"/>
              <a:t>essa</a:t>
            </a:r>
            <a:r>
              <a:rPr lang="en-US" dirty="0"/>
              <a:t> </a:t>
            </a:r>
            <a:r>
              <a:rPr lang="en-US" dirty="0" err="1"/>
              <a:t>atmosfera</a:t>
            </a:r>
            <a:r>
              <a:rPr lang="en-US" dirty="0"/>
              <a:t> de </a:t>
            </a:r>
            <a:r>
              <a:rPr lang="en-US" dirty="0" err="1"/>
              <a:t>paz</a:t>
            </a:r>
            <a:r>
              <a:rPr lang="en-US" dirty="0"/>
              <a:t> e </a:t>
            </a:r>
            <a:r>
              <a:rPr lang="en-US" dirty="0" err="1"/>
              <a:t>gratidão</a:t>
            </a:r>
            <a:r>
              <a:rPr lang="en-US" dirty="0"/>
              <a:t>.</a:t>
            </a: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 name="Shape 245"/>
          <p:cNvSpPr>
            <a:spLocks noGrp="1" noRot="1" noChangeAspect="1"/>
          </p:cNvSpPr>
          <p:nvPr>
            <p:ph type="sldImg"/>
          </p:nvPr>
        </p:nvSpPr>
        <p:spPr>
          <a:xfrm>
            <a:off x="381000" y="685800"/>
            <a:ext cx="6096000" cy="3429000"/>
          </a:xfrm>
          <a:prstGeom prst="rect">
            <a:avLst/>
          </a:prstGeom>
        </p:spPr>
        <p:txBody>
          <a:bodyPr/>
          <a:lstStyle/>
          <a:p>
            <a:endParaRPr/>
          </a:p>
        </p:txBody>
      </p:sp>
      <p:sp>
        <p:nvSpPr>
          <p:cNvPr id="246" name="Shape 246"/>
          <p:cNvSpPr>
            <a:spLocks noGrp="1"/>
          </p:cNvSpPr>
          <p:nvPr>
            <p:ph type="body" sz="quarter" idx="1"/>
          </p:nvPr>
        </p:nvSpPr>
        <p:spPr>
          <a:prstGeom prst="rect">
            <a:avLst/>
          </a:prstGeom>
        </p:spPr>
        <p:txBody>
          <a:bodyPr/>
          <a:lstStyle/>
          <a:p>
            <a:r>
              <a:rPr lang="en-US" dirty="0" err="1"/>
              <a:t>Receber</a:t>
            </a:r>
            <a:r>
              <a:rPr lang="en-US" dirty="0"/>
              <a:t> o </a:t>
            </a:r>
            <a:r>
              <a:rPr lang="en-US" dirty="0" err="1"/>
              <a:t>sábado</a:t>
            </a:r>
            <a:r>
              <a:rPr lang="en-US" dirty="0"/>
              <a:t> e a </a:t>
            </a:r>
            <a:r>
              <a:rPr lang="en-US" dirty="0" err="1"/>
              <a:t>rotina</a:t>
            </a:r>
            <a:r>
              <a:rPr lang="en-US" dirty="0"/>
              <a:t> do </a:t>
            </a:r>
            <a:r>
              <a:rPr lang="en-US" dirty="0" err="1"/>
              <a:t>sábado</a:t>
            </a:r>
            <a:r>
              <a:rPr lang="en-US" dirty="0"/>
              <a:t> </a:t>
            </a:r>
            <a:r>
              <a:rPr lang="en-US" dirty="0" err="1"/>
              <a:t>é</a:t>
            </a:r>
            <a:r>
              <a:rPr lang="en-US" dirty="0"/>
              <a:t> outro </a:t>
            </a:r>
            <a:r>
              <a:rPr lang="en-US" dirty="0" err="1"/>
              <a:t>aspecto</a:t>
            </a:r>
            <a:r>
              <a:rPr lang="en-US" dirty="0"/>
              <a:t> que </a:t>
            </a:r>
            <a:r>
              <a:rPr lang="en-US" dirty="0" err="1"/>
              <a:t>é</a:t>
            </a:r>
            <a:r>
              <a:rPr lang="en-US" dirty="0"/>
              <a:t> </a:t>
            </a:r>
            <a:r>
              <a:rPr lang="en-US" dirty="0" err="1"/>
              <a:t>facilmente</a:t>
            </a:r>
            <a:r>
              <a:rPr lang="en-US" dirty="0"/>
              <a:t> </a:t>
            </a:r>
            <a:r>
              <a:rPr lang="en-US" dirty="0" err="1"/>
              <a:t>negligenciado</a:t>
            </a:r>
            <a:r>
              <a:rPr lang="en-US" dirty="0"/>
              <a:t> </a:t>
            </a:r>
            <a:r>
              <a:rPr lang="en-US" dirty="0" err="1"/>
              <a:t>nos</a:t>
            </a:r>
            <a:r>
              <a:rPr lang="en-US" dirty="0"/>
              <a:t> </a:t>
            </a:r>
            <a:r>
              <a:rPr lang="en-US" dirty="0" err="1"/>
              <a:t>lares</a:t>
            </a:r>
            <a:r>
              <a:rPr lang="en-US" dirty="0"/>
              <a:t> </a:t>
            </a:r>
            <a:r>
              <a:rPr lang="en-US" dirty="0" err="1"/>
              <a:t>adventistas</a:t>
            </a:r>
            <a:r>
              <a:rPr lang="en-US" dirty="0"/>
              <a:t>.</a:t>
            </a:r>
          </a:p>
          <a:p>
            <a:endParaRPr lang="en-US" dirty="0"/>
          </a:p>
          <a:p>
            <a:r>
              <a:rPr lang="en-US" dirty="0" err="1"/>
              <a:t>Os</a:t>
            </a:r>
            <a:r>
              <a:rPr lang="en-US" dirty="0"/>
              <a:t> </a:t>
            </a:r>
            <a:r>
              <a:rPr lang="en-US" dirty="0" err="1"/>
              <a:t>pais</a:t>
            </a:r>
            <a:r>
              <a:rPr lang="en-US" dirty="0"/>
              <a:t> que </a:t>
            </a:r>
            <a:r>
              <a:rPr lang="en-US" dirty="0" err="1"/>
              <a:t>querem</a:t>
            </a:r>
            <a:r>
              <a:rPr lang="en-US" dirty="0"/>
              <a:t> que </a:t>
            </a:r>
            <a:r>
              <a:rPr lang="en-US" dirty="0" err="1"/>
              <a:t>seus</a:t>
            </a:r>
            <a:r>
              <a:rPr lang="en-US" dirty="0"/>
              <a:t> </a:t>
            </a:r>
            <a:r>
              <a:rPr lang="en-US" dirty="0" err="1"/>
              <a:t>filhos</a:t>
            </a:r>
            <a:r>
              <a:rPr lang="en-US" dirty="0"/>
              <a:t> </a:t>
            </a:r>
            <a:r>
              <a:rPr lang="en-US" dirty="0" err="1"/>
              <a:t>respeitem</a:t>
            </a:r>
            <a:r>
              <a:rPr lang="en-US" dirty="0"/>
              <a:t> o </a:t>
            </a:r>
            <a:r>
              <a:rPr lang="en-US" dirty="0" err="1"/>
              <a:t>dia</a:t>
            </a:r>
            <a:r>
              <a:rPr lang="en-US" dirty="0"/>
              <a:t> santo do Senhor e </a:t>
            </a:r>
            <a:r>
              <a:rPr lang="en-US" dirty="0" err="1"/>
              <a:t>aprendam</a:t>
            </a:r>
            <a:r>
              <a:rPr lang="en-US" dirty="0"/>
              <a:t> a </a:t>
            </a:r>
            <a:r>
              <a:rPr lang="en-US" dirty="0" err="1"/>
              <a:t>guardá</a:t>
            </a:r>
            <a:r>
              <a:rPr lang="en-US" dirty="0"/>
              <a:t>-lo com </a:t>
            </a:r>
            <a:r>
              <a:rPr lang="en-US" dirty="0" err="1"/>
              <a:t>prazer</a:t>
            </a:r>
            <a:r>
              <a:rPr lang="en-US" dirty="0"/>
              <a:t> </a:t>
            </a:r>
            <a:r>
              <a:rPr lang="en-US" dirty="0" err="1"/>
              <a:t>pelo</a:t>
            </a:r>
            <a:r>
              <a:rPr lang="en-US" dirty="0"/>
              <a:t> resto de </a:t>
            </a:r>
            <a:r>
              <a:rPr lang="en-US" dirty="0" err="1"/>
              <a:t>suas</a:t>
            </a:r>
            <a:r>
              <a:rPr lang="en-US" dirty="0"/>
              <a:t> </a:t>
            </a:r>
            <a:r>
              <a:rPr lang="en-US" dirty="0" err="1"/>
              <a:t>vidas</a:t>
            </a:r>
            <a:r>
              <a:rPr lang="en-US" dirty="0"/>
              <a:t> </a:t>
            </a:r>
            <a:r>
              <a:rPr lang="en-US" dirty="0" err="1"/>
              <a:t>devem</a:t>
            </a:r>
            <a:r>
              <a:rPr lang="en-US" dirty="0"/>
              <a:t> </a:t>
            </a:r>
            <a:r>
              <a:rPr lang="en-US" dirty="0" err="1"/>
              <a:t>criar</a:t>
            </a:r>
            <a:r>
              <a:rPr lang="en-US" dirty="0"/>
              <a:t> </a:t>
            </a:r>
            <a:r>
              <a:rPr lang="en-US" dirty="0" err="1"/>
              <a:t>momentos</a:t>
            </a:r>
            <a:r>
              <a:rPr lang="en-US" dirty="0"/>
              <a:t> </a:t>
            </a:r>
            <a:r>
              <a:rPr lang="en-US" dirty="0" err="1"/>
              <a:t>inesquecíveis</a:t>
            </a:r>
            <a:r>
              <a:rPr lang="en-US" dirty="0"/>
              <a:t> </a:t>
            </a:r>
            <a:r>
              <a:rPr lang="en-US" dirty="0" err="1"/>
              <a:t>na</a:t>
            </a:r>
            <a:r>
              <a:rPr lang="en-US" dirty="0"/>
              <a:t> </a:t>
            </a:r>
            <a:r>
              <a:rPr lang="en-US" dirty="0" err="1"/>
              <a:t>mente</a:t>
            </a:r>
            <a:r>
              <a:rPr lang="en-US" dirty="0"/>
              <a:t> de </a:t>
            </a:r>
            <a:r>
              <a:rPr lang="en-US" dirty="0" err="1"/>
              <a:t>seus</a:t>
            </a:r>
            <a:r>
              <a:rPr lang="en-US" dirty="0"/>
              <a:t> </a:t>
            </a:r>
            <a:r>
              <a:rPr lang="en-US" dirty="0" err="1"/>
              <a:t>pequenos</a:t>
            </a:r>
            <a:r>
              <a:rPr lang="en-US" dirty="0"/>
              <a:t>.</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Shape 252"/>
          <p:cNvSpPr>
            <a:spLocks noGrp="1" noRot="1" noChangeAspect="1"/>
          </p:cNvSpPr>
          <p:nvPr>
            <p:ph type="sldImg"/>
          </p:nvPr>
        </p:nvSpPr>
        <p:spPr>
          <a:xfrm>
            <a:off x="381000" y="685800"/>
            <a:ext cx="6096000" cy="3429000"/>
          </a:xfrm>
          <a:prstGeom prst="rect">
            <a:avLst/>
          </a:prstGeom>
        </p:spPr>
        <p:txBody>
          <a:bodyPr/>
          <a:lstStyle/>
          <a:p>
            <a:endParaRPr/>
          </a:p>
        </p:txBody>
      </p:sp>
      <p:sp>
        <p:nvSpPr>
          <p:cNvPr id="253" name="Shape 253"/>
          <p:cNvSpPr>
            <a:spLocks noGrp="1"/>
          </p:cNvSpPr>
          <p:nvPr>
            <p:ph type="body" sz="quarter" idx="1"/>
          </p:nvPr>
        </p:nvSpPr>
        <p:spPr>
          <a:prstGeom prst="rect">
            <a:avLst/>
          </a:prstGeom>
        </p:spPr>
        <p:txBody>
          <a:bodyPr/>
          <a:lstStyle/>
          <a:p>
            <a:r>
              <a:rPr lang="en-US" dirty="0"/>
              <a:t>Ellen White </a:t>
            </a:r>
            <a:r>
              <a:rPr lang="en-US" dirty="0" err="1"/>
              <a:t>aconselha</a:t>
            </a:r>
            <a:r>
              <a:rPr lang="en-US" dirty="0"/>
              <a:t> o </a:t>
            </a:r>
            <a:r>
              <a:rPr lang="en-US" dirty="0" err="1"/>
              <a:t>seguinte</a:t>
            </a:r>
            <a:r>
              <a:rPr lang="en-US" dirty="0"/>
              <a:t>:</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4F6B3-1AEF-9C41-E268-B87E6CF4D5E7}"/>
            </a:ext>
          </a:extLst>
        </p:cNvPr>
        <p:cNvGrpSpPr/>
        <p:nvPr/>
      </p:nvGrpSpPr>
      <p:grpSpPr>
        <a:xfrm>
          <a:off x="0" y="0"/>
          <a:ext cx="0" cy="0"/>
          <a:chOff x="0" y="0"/>
          <a:chExt cx="0" cy="0"/>
        </a:xfrm>
      </p:grpSpPr>
      <p:sp>
        <p:nvSpPr>
          <p:cNvPr id="252" name="Shape 252">
            <a:extLst>
              <a:ext uri="{FF2B5EF4-FFF2-40B4-BE49-F238E27FC236}">
                <a16:creationId xmlns:a16="http://schemas.microsoft.com/office/drawing/2014/main" id="{A9D4402D-8663-669C-9879-E049E625C532}"/>
              </a:ext>
            </a:extLst>
          </p:cNvPr>
          <p:cNvSpPr>
            <a:spLocks noGrp="1" noRot="1" noChangeAspect="1"/>
          </p:cNvSpPr>
          <p:nvPr>
            <p:ph type="sldImg"/>
          </p:nvPr>
        </p:nvSpPr>
        <p:spPr>
          <a:xfrm>
            <a:off x="381000" y="685800"/>
            <a:ext cx="6096000" cy="3429000"/>
          </a:xfrm>
          <a:prstGeom prst="rect">
            <a:avLst/>
          </a:prstGeom>
        </p:spPr>
        <p:txBody>
          <a:bodyPr/>
          <a:lstStyle/>
          <a:p>
            <a:endParaRPr/>
          </a:p>
        </p:txBody>
      </p:sp>
      <p:sp>
        <p:nvSpPr>
          <p:cNvPr id="253" name="Shape 253">
            <a:extLst>
              <a:ext uri="{FF2B5EF4-FFF2-40B4-BE49-F238E27FC236}">
                <a16:creationId xmlns:a16="http://schemas.microsoft.com/office/drawing/2014/main" id="{4656920B-9026-E542-96EC-52DDE5F50974}"/>
              </a:ext>
            </a:extLst>
          </p:cNvPr>
          <p:cNvSpPr>
            <a:spLocks noGrp="1"/>
          </p:cNvSpPr>
          <p:nvPr>
            <p:ph type="body" sz="quarter" idx="1"/>
          </p:nvPr>
        </p:nvSpPr>
        <p:spPr>
          <a:prstGeom prst="rect">
            <a:avLst/>
          </a:prstGeom>
        </p:spPr>
        <p:txBody>
          <a:bodyPr/>
          <a:lstStyle/>
          <a:p>
            <a:endParaRPr dirty="0"/>
          </a:p>
        </p:txBody>
      </p:sp>
    </p:spTree>
    <p:extLst>
      <p:ext uri="{BB962C8B-B14F-4D97-AF65-F5344CB8AC3E}">
        <p14:creationId xmlns:p14="http://schemas.microsoft.com/office/powerpoint/2010/main" val="8839126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Shape 282"/>
          <p:cNvSpPr>
            <a:spLocks noGrp="1" noRot="1" noChangeAspect="1"/>
          </p:cNvSpPr>
          <p:nvPr>
            <p:ph type="sldImg"/>
          </p:nvPr>
        </p:nvSpPr>
        <p:spPr>
          <a:xfrm>
            <a:off x="381000" y="685800"/>
            <a:ext cx="6096000" cy="3429000"/>
          </a:xfrm>
          <a:prstGeom prst="rect">
            <a:avLst/>
          </a:prstGeom>
        </p:spPr>
        <p:txBody>
          <a:bodyPr/>
          <a:lstStyle/>
          <a:p>
            <a:endParaRPr/>
          </a:p>
        </p:txBody>
      </p:sp>
      <p:sp>
        <p:nvSpPr>
          <p:cNvPr id="283" name="Shape 283"/>
          <p:cNvSpPr>
            <a:spLocks noGrp="1"/>
          </p:cNvSpPr>
          <p:nvPr>
            <p:ph type="body" sz="quarter" idx="1"/>
          </p:nvPr>
        </p:nvSpPr>
        <p:spPr>
          <a:prstGeom prst="rect">
            <a:avLst/>
          </a:prstGeom>
        </p:spPr>
        <p:txBody>
          <a:bodyPr/>
          <a:lstStyle/>
          <a:p>
            <a:r>
              <a:rPr lang="en-US" dirty="0" err="1"/>
              <a:t>Embora</a:t>
            </a:r>
            <a:r>
              <a:rPr lang="en-US" dirty="0"/>
              <a:t> </a:t>
            </a:r>
            <a:r>
              <a:rPr lang="en-US" dirty="0" err="1"/>
              <a:t>os</a:t>
            </a:r>
            <a:r>
              <a:rPr lang="en-US" dirty="0"/>
              <a:t> </a:t>
            </a:r>
            <a:r>
              <a:rPr lang="en-US" dirty="0" err="1"/>
              <a:t>pais</a:t>
            </a:r>
            <a:r>
              <a:rPr lang="en-US" dirty="0"/>
              <a:t> </a:t>
            </a:r>
            <a:r>
              <a:rPr lang="en-US" dirty="0" err="1"/>
              <a:t>sejam</a:t>
            </a:r>
            <a:r>
              <a:rPr lang="en-US" dirty="0"/>
              <a:t> </a:t>
            </a:r>
            <a:r>
              <a:rPr lang="en-US" dirty="0" err="1"/>
              <a:t>os</a:t>
            </a:r>
            <a:r>
              <a:rPr lang="en-US" dirty="0"/>
              <a:t> </a:t>
            </a:r>
            <a:r>
              <a:rPr lang="en-US" dirty="0" err="1"/>
              <a:t>primeiros</a:t>
            </a:r>
            <a:r>
              <a:rPr lang="en-US" dirty="0"/>
              <a:t> </a:t>
            </a:r>
            <a:r>
              <a:rPr lang="en-US" dirty="0" err="1"/>
              <a:t>professores</a:t>
            </a:r>
            <a:r>
              <a:rPr lang="en-US" dirty="0"/>
              <a:t>, </a:t>
            </a:r>
            <a:r>
              <a:rPr lang="en-US" dirty="0" err="1"/>
              <a:t>os</a:t>
            </a:r>
            <a:r>
              <a:rPr lang="en-US" dirty="0"/>
              <a:t> </a:t>
            </a:r>
            <a:r>
              <a:rPr lang="en-US" dirty="0" err="1"/>
              <a:t>professores</a:t>
            </a:r>
            <a:r>
              <a:rPr lang="en-US" dirty="0"/>
              <a:t> da Escola Sabatina </a:t>
            </a:r>
            <a:r>
              <a:rPr lang="en-US" dirty="0" err="1"/>
              <a:t>têm</a:t>
            </a:r>
            <a:r>
              <a:rPr lang="en-US" dirty="0"/>
              <a:t> a </a:t>
            </a:r>
            <a:r>
              <a:rPr lang="en-US" dirty="0" err="1"/>
              <a:t>responsabilidade</a:t>
            </a:r>
            <a:r>
              <a:rPr lang="en-US" dirty="0"/>
              <a:t> de </a:t>
            </a:r>
            <a:r>
              <a:rPr lang="en-US" dirty="0" err="1"/>
              <a:t>reforçar</a:t>
            </a:r>
            <a:r>
              <a:rPr lang="en-US" dirty="0"/>
              <a:t> e </a:t>
            </a:r>
            <a:r>
              <a:rPr lang="en-US" dirty="0" err="1"/>
              <a:t>expandir</a:t>
            </a:r>
            <a:r>
              <a:rPr lang="en-US" dirty="0"/>
              <a:t> a </a:t>
            </a:r>
            <a:r>
              <a:rPr lang="en-US" dirty="0" err="1"/>
              <a:t>educação</a:t>
            </a:r>
            <a:r>
              <a:rPr lang="en-US" dirty="0"/>
              <a:t> </a:t>
            </a:r>
            <a:r>
              <a:rPr lang="en-US" dirty="0" err="1"/>
              <a:t>espiritual</a:t>
            </a:r>
            <a:r>
              <a:rPr lang="en-US" dirty="0"/>
              <a:t> que </a:t>
            </a:r>
            <a:r>
              <a:rPr lang="en-US" dirty="0" err="1"/>
              <a:t>os</a:t>
            </a:r>
            <a:r>
              <a:rPr lang="en-US" dirty="0"/>
              <a:t> </a:t>
            </a:r>
            <a:r>
              <a:rPr lang="en-US" dirty="0" err="1"/>
              <a:t>jovens</a:t>
            </a:r>
            <a:r>
              <a:rPr lang="en-US" dirty="0"/>
              <a:t> </a:t>
            </a:r>
            <a:r>
              <a:rPr lang="en-US" dirty="0" err="1"/>
              <a:t>recebem</a:t>
            </a:r>
            <a:r>
              <a:rPr lang="en-US" dirty="0"/>
              <a:t> </a:t>
            </a:r>
            <a:r>
              <a:rPr lang="en-US" dirty="0" err="1"/>
              <a:t>ou</a:t>
            </a:r>
            <a:r>
              <a:rPr lang="en-US" dirty="0"/>
              <a:t> </a:t>
            </a:r>
            <a:r>
              <a:rPr lang="en-US" dirty="0" err="1"/>
              <a:t>deveriam</a:t>
            </a:r>
            <a:r>
              <a:rPr lang="en-US" dirty="0"/>
              <a:t> </a:t>
            </a:r>
            <a:r>
              <a:rPr lang="en-US" dirty="0" err="1"/>
              <a:t>receber</a:t>
            </a:r>
            <a:r>
              <a:rPr lang="en-US" dirty="0"/>
              <a:t> </a:t>
            </a:r>
            <a:r>
              <a:rPr lang="en-US" dirty="0" err="1"/>
              <a:t>em</a:t>
            </a:r>
            <a:r>
              <a:rPr lang="en-US" dirty="0"/>
              <a:t> casa.</a:t>
            </a:r>
          </a:p>
          <a:p>
            <a:endParaRPr lang="en-US" dirty="0"/>
          </a:p>
          <a:p>
            <a:r>
              <a:rPr lang="en-US" dirty="0"/>
              <a:t>Ser professor da Escola Sabatina para </a:t>
            </a:r>
            <a:r>
              <a:rPr lang="en-US" dirty="0" err="1"/>
              <a:t>crianças</a:t>
            </a:r>
            <a:r>
              <a:rPr lang="en-US" dirty="0"/>
              <a:t> e </a:t>
            </a:r>
            <a:r>
              <a:rPr lang="en-US" dirty="0" err="1"/>
              <a:t>adolescentes</a:t>
            </a:r>
            <a:r>
              <a:rPr lang="en-US" dirty="0"/>
              <a:t> </a:t>
            </a:r>
            <a:r>
              <a:rPr lang="en-US" dirty="0" err="1"/>
              <a:t>é</a:t>
            </a:r>
            <a:r>
              <a:rPr lang="en-US" dirty="0"/>
              <a:t> </a:t>
            </a:r>
            <a:r>
              <a:rPr lang="en-US" dirty="0" err="1"/>
              <a:t>uma</a:t>
            </a:r>
            <a:r>
              <a:rPr lang="en-US" dirty="0"/>
              <a:t> </a:t>
            </a:r>
            <a:r>
              <a:rPr lang="en-US" dirty="0" err="1"/>
              <a:t>responsabilidade</a:t>
            </a:r>
            <a:r>
              <a:rPr lang="en-US" dirty="0"/>
              <a:t> </a:t>
            </a:r>
            <a:r>
              <a:rPr lang="en-US" dirty="0" err="1"/>
              <a:t>muito</a:t>
            </a:r>
            <a:r>
              <a:rPr lang="en-US" dirty="0"/>
              <a:t> </a:t>
            </a:r>
            <a:r>
              <a:rPr lang="en-US" dirty="0" err="1"/>
              <a:t>grande</a:t>
            </a:r>
            <a:r>
              <a:rPr lang="en-US" dirty="0"/>
              <a:t> e um </a:t>
            </a:r>
            <a:r>
              <a:rPr lang="en-US" dirty="0" err="1"/>
              <a:t>privilégio</a:t>
            </a:r>
            <a:r>
              <a:rPr lang="en-US" dirty="0"/>
              <a:t> que Deus </a:t>
            </a:r>
            <a:r>
              <a:rPr lang="en-US" dirty="0" err="1"/>
              <a:t>nos</a:t>
            </a:r>
            <a:r>
              <a:rPr lang="en-US" dirty="0"/>
              <a:t> </a:t>
            </a:r>
            <a:r>
              <a:rPr lang="en-US" dirty="0" err="1"/>
              <a:t>oferece</a:t>
            </a:r>
            <a:r>
              <a:rPr lang="en-US" dirty="0"/>
              <a:t>.</a:t>
            </a:r>
          </a:p>
          <a:p>
            <a:endParaRPr lang="en-US" dirty="0"/>
          </a:p>
          <a:p>
            <a:r>
              <a:rPr lang="en-US" dirty="0"/>
              <a:t>No </a:t>
            </a:r>
            <a:r>
              <a:rPr lang="en-US" dirty="0" err="1"/>
              <a:t>céu</a:t>
            </a:r>
            <a:r>
              <a:rPr lang="en-US" dirty="0"/>
              <a:t> </a:t>
            </a:r>
            <a:r>
              <a:rPr lang="en-US" dirty="0" err="1"/>
              <a:t>saberemos</a:t>
            </a:r>
            <a:r>
              <a:rPr lang="en-US" dirty="0"/>
              <a:t> </a:t>
            </a:r>
            <a:r>
              <a:rPr lang="en-US" dirty="0" err="1"/>
              <a:t>quantas</a:t>
            </a:r>
            <a:r>
              <a:rPr lang="en-US" dirty="0"/>
              <a:t> </a:t>
            </a:r>
            <a:r>
              <a:rPr lang="en-US" dirty="0" err="1"/>
              <a:t>decisões</a:t>
            </a:r>
            <a:r>
              <a:rPr lang="en-US" dirty="0"/>
              <a:t> </a:t>
            </a:r>
            <a:r>
              <a:rPr lang="en-US" dirty="0" err="1"/>
              <a:t>acertadas</a:t>
            </a:r>
            <a:r>
              <a:rPr lang="en-US" dirty="0"/>
              <a:t> e </a:t>
            </a:r>
            <a:r>
              <a:rPr lang="en-US" dirty="0" err="1"/>
              <a:t>vitórias</a:t>
            </a:r>
            <a:r>
              <a:rPr lang="en-US" dirty="0"/>
              <a:t> </a:t>
            </a:r>
            <a:r>
              <a:rPr lang="en-US" dirty="0" err="1"/>
              <a:t>foram</a:t>
            </a:r>
            <a:r>
              <a:rPr lang="en-US" dirty="0"/>
              <a:t> </a:t>
            </a:r>
            <a:r>
              <a:rPr lang="en-US" dirty="0" err="1"/>
              <a:t>conquistadas</a:t>
            </a:r>
            <a:r>
              <a:rPr lang="en-US" dirty="0"/>
              <a:t> </a:t>
            </a:r>
            <a:r>
              <a:rPr lang="en-US" dirty="0" err="1"/>
              <a:t>por</a:t>
            </a:r>
            <a:r>
              <a:rPr lang="en-US" dirty="0"/>
              <a:t> </a:t>
            </a:r>
            <a:r>
              <a:rPr lang="en-US" dirty="0" err="1"/>
              <a:t>aqueles</a:t>
            </a:r>
            <a:r>
              <a:rPr lang="en-US" dirty="0"/>
              <a:t> que </a:t>
            </a:r>
            <a:r>
              <a:rPr lang="en-US" dirty="0" err="1"/>
              <a:t>ouviram</a:t>
            </a:r>
            <a:r>
              <a:rPr lang="en-US" dirty="0"/>
              <a:t> a </a:t>
            </a:r>
            <a:r>
              <a:rPr lang="en-US" dirty="0" err="1"/>
              <a:t>voz</a:t>
            </a:r>
            <a:r>
              <a:rPr lang="en-US" dirty="0"/>
              <a:t> de Jesus </a:t>
            </a:r>
            <a:r>
              <a:rPr lang="en-US" dirty="0" err="1"/>
              <a:t>por</a:t>
            </a:r>
            <a:r>
              <a:rPr lang="en-US" dirty="0"/>
              <a:t> </a:t>
            </a:r>
            <a:r>
              <a:rPr lang="en-US" dirty="0" err="1"/>
              <a:t>meio</a:t>
            </a:r>
            <a:r>
              <a:rPr lang="en-US" dirty="0"/>
              <a:t> de </a:t>
            </a:r>
            <a:r>
              <a:rPr lang="en-US" dirty="0" err="1"/>
              <a:t>seu</a:t>
            </a:r>
            <a:r>
              <a:rPr lang="en-US" dirty="0"/>
              <a:t> professor da Escola Sabatina.</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 name="Shape 289"/>
          <p:cNvSpPr>
            <a:spLocks noGrp="1" noRot="1" noChangeAspect="1"/>
          </p:cNvSpPr>
          <p:nvPr>
            <p:ph type="sldImg"/>
          </p:nvPr>
        </p:nvSpPr>
        <p:spPr>
          <a:xfrm>
            <a:off x="381000" y="685800"/>
            <a:ext cx="6096000" cy="3429000"/>
          </a:xfrm>
          <a:prstGeom prst="rect">
            <a:avLst/>
          </a:prstGeom>
        </p:spPr>
        <p:txBody>
          <a:bodyPr/>
          <a:lstStyle/>
          <a:p>
            <a:endParaRPr/>
          </a:p>
        </p:txBody>
      </p:sp>
      <p:sp>
        <p:nvSpPr>
          <p:cNvPr id="290" name="Shape 290"/>
          <p:cNvSpPr>
            <a:spLocks noGrp="1"/>
          </p:cNvSpPr>
          <p:nvPr>
            <p:ph type="body" sz="quarter" idx="1"/>
          </p:nvPr>
        </p:nvSpPr>
        <p:spPr>
          <a:prstGeom prst="rect">
            <a:avLst/>
          </a:prstGeom>
        </p:spPr>
        <p:txBody>
          <a:bodyPr/>
          <a:lstStyle/>
          <a:p>
            <a:r>
              <a:rPr lang="en-US" dirty="0"/>
              <a:t>Antes de </a:t>
            </a:r>
            <a:r>
              <a:rPr lang="en-US" dirty="0" err="1"/>
              <a:t>ensinar</a:t>
            </a:r>
            <a:r>
              <a:rPr lang="en-US" dirty="0"/>
              <a:t> </a:t>
            </a:r>
            <a:r>
              <a:rPr lang="en-US" dirty="0" err="1"/>
              <a:t>crianças</a:t>
            </a:r>
            <a:r>
              <a:rPr lang="en-US" dirty="0"/>
              <a:t> e </a:t>
            </a:r>
            <a:r>
              <a:rPr lang="en-US" dirty="0" err="1"/>
              <a:t>adolescentes</a:t>
            </a:r>
            <a:r>
              <a:rPr lang="en-US" dirty="0"/>
              <a:t>, o professor da Escola Sabatina </a:t>
            </a:r>
            <a:r>
              <a:rPr lang="en-US" dirty="0" err="1"/>
              <a:t>deve</a:t>
            </a:r>
            <a:r>
              <a:rPr lang="en-US" dirty="0"/>
              <a:t> </a:t>
            </a:r>
            <a:r>
              <a:rPr lang="en-US" dirty="0" err="1"/>
              <a:t>estar</a:t>
            </a:r>
            <a:r>
              <a:rPr lang="en-US" dirty="0"/>
              <a:t> </a:t>
            </a:r>
            <a:r>
              <a:rPr lang="en-US" dirty="0" err="1"/>
              <a:t>preparado</a:t>
            </a:r>
            <a:r>
              <a:rPr lang="en-US" dirty="0"/>
              <a:t> </a:t>
            </a:r>
            <a:r>
              <a:rPr lang="en-US" dirty="0" err="1"/>
              <a:t>espiritualmente</a:t>
            </a:r>
            <a:r>
              <a:rPr lang="en-US" dirty="0"/>
              <a:t>.</a:t>
            </a: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Shape 296"/>
          <p:cNvSpPr>
            <a:spLocks noGrp="1" noRot="1" noChangeAspect="1"/>
          </p:cNvSpPr>
          <p:nvPr>
            <p:ph type="sldImg"/>
          </p:nvPr>
        </p:nvSpPr>
        <p:spPr>
          <a:xfrm>
            <a:off x="381000" y="685800"/>
            <a:ext cx="6096000" cy="3429000"/>
          </a:xfrm>
          <a:prstGeom prst="rect">
            <a:avLst/>
          </a:prstGeom>
        </p:spPr>
        <p:txBody>
          <a:bodyPr/>
          <a:lstStyle/>
          <a:p>
            <a:endParaRPr/>
          </a:p>
        </p:txBody>
      </p:sp>
      <p:sp>
        <p:nvSpPr>
          <p:cNvPr id="297" name="Shape 297"/>
          <p:cNvSpPr>
            <a:spLocks noGrp="1"/>
          </p:cNvSpPr>
          <p:nvPr>
            <p:ph type="body" sz="quarter" idx="1"/>
          </p:nvPr>
        </p:nvSpPr>
        <p:spPr>
          <a:prstGeom prst="rect">
            <a:avLst/>
          </a:prstGeom>
        </p:spPr>
        <p:txBody>
          <a:bodyPr/>
          <a:lstStyle/>
          <a:p>
            <a:r>
              <a:rPr lang="en-US" dirty="0" err="1"/>
              <a:t>Os</a:t>
            </a:r>
            <a:r>
              <a:rPr lang="en-US" dirty="0"/>
              <a:t> </a:t>
            </a:r>
            <a:r>
              <a:rPr lang="en-US" dirty="0" err="1"/>
              <a:t>professores</a:t>
            </a:r>
            <a:r>
              <a:rPr lang="en-US" dirty="0"/>
              <a:t>, </a:t>
            </a:r>
            <a:r>
              <a:rPr lang="en-US" dirty="0" err="1"/>
              <a:t>assim</a:t>
            </a:r>
            <a:r>
              <a:rPr lang="en-US" dirty="0"/>
              <a:t> </a:t>
            </a:r>
            <a:r>
              <a:rPr lang="en-US" dirty="0" err="1"/>
              <a:t>como</a:t>
            </a:r>
            <a:r>
              <a:rPr lang="en-US" dirty="0"/>
              <a:t> </a:t>
            </a:r>
            <a:r>
              <a:rPr lang="en-US" dirty="0" err="1"/>
              <a:t>os</a:t>
            </a:r>
            <a:r>
              <a:rPr lang="en-US" dirty="0"/>
              <a:t> </a:t>
            </a:r>
            <a:r>
              <a:rPr lang="en-US" dirty="0" err="1"/>
              <a:t>pais</a:t>
            </a:r>
            <a:r>
              <a:rPr lang="en-US" dirty="0"/>
              <a:t>, </a:t>
            </a:r>
            <a:r>
              <a:rPr lang="en-US" dirty="0" err="1"/>
              <a:t>não</a:t>
            </a:r>
            <a:r>
              <a:rPr lang="en-US" dirty="0"/>
              <a:t> </a:t>
            </a:r>
            <a:r>
              <a:rPr lang="en-US" dirty="0" err="1"/>
              <a:t>devem</a:t>
            </a:r>
            <a:r>
              <a:rPr lang="en-US" dirty="0"/>
              <a:t> </a:t>
            </a:r>
            <a:r>
              <a:rPr lang="en-US" dirty="0" err="1"/>
              <a:t>negligenciar</a:t>
            </a:r>
            <a:r>
              <a:rPr lang="en-US" dirty="0"/>
              <a:t> </a:t>
            </a:r>
            <a:r>
              <a:rPr lang="en-US" dirty="0" err="1"/>
              <a:t>seu</a:t>
            </a:r>
            <a:r>
              <a:rPr lang="en-US" dirty="0"/>
              <a:t> </a:t>
            </a:r>
            <a:r>
              <a:rPr lang="en-US" dirty="0" err="1"/>
              <a:t>próprio</a:t>
            </a:r>
            <a:r>
              <a:rPr lang="en-US" dirty="0"/>
              <a:t> </a:t>
            </a:r>
            <a:r>
              <a:rPr lang="en-US" dirty="0" err="1"/>
              <a:t>crescimento</a:t>
            </a:r>
            <a:r>
              <a:rPr lang="en-US" dirty="0"/>
              <a:t> </a:t>
            </a:r>
            <a:r>
              <a:rPr lang="en-US" dirty="0" err="1"/>
              <a:t>espiritual</a:t>
            </a:r>
            <a:r>
              <a:rPr lang="en-US" dirty="0"/>
              <a:t>.</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Shape 303"/>
          <p:cNvSpPr>
            <a:spLocks noGrp="1" noRot="1" noChangeAspect="1"/>
          </p:cNvSpPr>
          <p:nvPr>
            <p:ph type="sldImg"/>
          </p:nvPr>
        </p:nvSpPr>
        <p:spPr>
          <a:xfrm>
            <a:off x="381000" y="685800"/>
            <a:ext cx="6096000" cy="3429000"/>
          </a:xfrm>
          <a:prstGeom prst="rect">
            <a:avLst/>
          </a:prstGeom>
        </p:spPr>
        <p:txBody>
          <a:bodyPr/>
          <a:lstStyle/>
          <a:p>
            <a:endParaRPr/>
          </a:p>
        </p:txBody>
      </p:sp>
      <p:sp>
        <p:nvSpPr>
          <p:cNvPr id="304" name="Shape 304"/>
          <p:cNvSpPr>
            <a:spLocks noGrp="1"/>
          </p:cNvSpPr>
          <p:nvPr>
            <p:ph type="body" sz="quarter" idx="1"/>
          </p:nvPr>
        </p:nvSpPr>
        <p:spPr>
          <a:prstGeom prst="rect">
            <a:avLst/>
          </a:prstGeom>
        </p:spPr>
        <p:txBody>
          <a:bodyPr/>
          <a:lstStyle/>
          <a:p>
            <a:r>
              <a:rPr lang="en-US" dirty="0"/>
              <a:t>Deus </a:t>
            </a:r>
            <a:r>
              <a:rPr lang="en-US" dirty="0" err="1"/>
              <a:t>pode</a:t>
            </a:r>
            <a:r>
              <a:rPr lang="en-US" dirty="0"/>
              <a:t> usar o professor para </a:t>
            </a:r>
            <a:r>
              <a:rPr lang="en-US" dirty="0" err="1"/>
              <a:t>impactar</a:t>
            </a:r>
            <a:r>
              <a:rPr lang="en-US" dirty="0"/>
              <a:t> a </a:t>
            </a:r>
            <a:r>
              <a:rPr lang="en-US" dirty="0" err="1"/>
              <a:t>vida</a:t>
            </a:r>
            <a:r>
              <a:rPr lang="en-US" dirty="0"/>
              <a:t> de </a:t>
            </a:r>
            <a:r>
              <a:rPr lang="en-US" dirty="0" err="1"/>
              <a:t>seus</a:t>
            </a:r>
            <a:r>
              <a:rPr lang="en-US" dirty="0"/>
              <a:t> </a:t>
            </a:r>
            <a:r>
              <a:rPr lang="en-US" dirty="0" err="1"/>
              <a:t>alunos</a:t>
            </a:r>
            <a:r>
              <a:rPr lang="en-US" dirty="0"/>
              <a:t> e, dessa forma, </a:t>
            </a:r>
            <a:r>
              <a:rPr lang="en-US" dirty="0" err="1"/>
              <a:t>levá-los</a:t>
            </a:r>
            <a:r>
              <a:rPr lang="en-US" dirty="0"/>
              <a:t> </a:t>
            </a:r>
            <a:r>
              <a:rPr lang="en-US" dirty="0" err="1"/>
              <a:t>ao</a:t>
            </a:r>
            <a:r>
              <a:rPr lang="en-US" dirty="0"/>
              <a:t> </a:t>
            </a:r>
            <a:r>
              <a:rPr lang="en-US" dirty="0" err="1"/>
              <a:t>conhecimento</a:t>
            </a:r>
            <a:r>
              <a:rPr lang="en-US" dirty="0"/>
              <a:t> profundo de Jesus.</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381000" y="685800"/>
            <a:ext cx="6096000" cy="3429000"/>
          </a:xfrm>
          <a:prstGeom prst="rect">
            <a:avLst/>
          </a:prstGeom>
        </p:spPr>
        <p:txBody>
          <a:bodyPr/>
          <a:lstStyle/>
          <a:p>
            <a:endParaRPr/>
          </a:p>
        </p:txBody>
      </p:sp>
      <p:sp>
        <p:nvSpPr>
          <p:cNvPr id="311" name="Shape 311"/>
          <p:cNvSpPr>
            <a:spLocks noGrp="1"/>
          </p:cNvSpPr>
          <p:nvPr>
            <p:ph type="body" sz="quarter" idx="1"/>
          </p:nvPr>
        </p:nvSpPr>
        <p:spPr>
          <a:prstGeom prst="rect">
            <a:avLst/>
          </a:prstGeom>
        </p:spPr>
        <p:txBody>
          <a:bodyPr/>
          <a:lstStyle/>
          <a:p>
            <a:r>
              <a:rPr lang="en-US" dirty="0"/>
              <a:t>O </a:t>
            </a:r>
            <a:r>
              <a:rPr lang="en-US" dirty="0" err="1"/>
              <a:t>ensino</a:t>
            </a:r>
            <a:r>
              <a:rPr lang="en-US" dirty="0"/>
              <a:t> das </a:t>
            </a:r>
            <a:r>
              <a:rPr lang="en-US" dirty="0" err="1"/>
              <a:t>lições</a:t>
            </a:r>
            <a:r>
              <a:rPr lang="en-US" dirty="0"/>
              <a:t> da Escola Sabatina </a:t>
            </a:r>
            <a:r>
              <a:rPr lang="en-US" dirty="0" err="1"/>
              <a:t>deve</a:t>
            </a:r>
            <a:r>
              <a:rPr lang="en-US" dirty="0"/>
              <a:t> ser </a:t>
            </a:r>
            <a:r>
              <a:rPr lang="en-US" dirty="0" err="1"/>
              <a:t>dinâmico</a:t>
            </a:r>
            <a:r>
              <a:rPr lang="en-US" dirty="0"/>
              <a:t> e </a:t>
            </a:r>
            <a:r>
              <a:rPr lang="en-US" dirty="0" err="1"/>
              <a:t>relevante</a:t>
            </a:r>
            <a:r>
              <a:rPr lang="en-US" dirty="0"/>
              <a:t> para a </a:t>
            </a:r>
            <a:r>
              <a:rPr lang="en-US" dirty="0" err="1"/>
              <a:t>vida</a:t>
            </a:r>
            <a:r>
              <a:rPr lang="en-US" dirty="0"/>
              <a:t> das </a:t>
            </a:r>
            <a:r>
              <a:rPr lang="en-US" dirty="0" err="1"/>
              <a:t>crianças</a:t>
            </a:r>
            <a:r>
              <a:rPr lang="en-US" dirty="0"/>
              <a:t> e </a:t>
            </a:r>
            <a:r>
              <a:rPr lang="en-US" dirty="0" err="1"/>
              <a:t>adolescentes</a:t>
            </a:r>
            <a:r>
              <a:rPr lang="en-US" dirty="0"/>
              <a:t> </a:t>
            </a:r>
            <a:r>
              <a:rPr lang="en-US" dirty="0" err="1"/>
              <a:t>na</a:t>
            </a:r>
            <a:r>
              <a:rPr lang="en-US" dirty="0"/>
              <a:t> </a:t>
            </a:r>
            <a:r>
              <a:rPr lang="en-US" dirty="0" err="1"/>
              <a:t>igreja</a:t>
            </a:r>
            <a:r>
              <a:rPr lang="en-US" dirty="0"/>
              <a:t>.</a:t>
            </a: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 name="Shape 317"/>
          <p:cNvSpPr>
            <a:spLocks noGrp="1" noRot="1" noChangeAspect="1"/>
          </p:cNvSpPr>
          <p:nvPr>
            <p:ph type="sldImg"/>
          </p:nvPr>
        </p:nvSpPr>
        <p:spPr>
          <a:xfrm>
            <a:off x="381000" y="685800"/>
            <a:ext cx="6096000" cy="3429000"/>
          </a:xfrm>
          <a:prstGeom prst="rect">
            <a:avLst/>
          </a:prstGeom>
        </p:spPr>
        <p:txBody>
          <a:bodyPr/>
          <a:lstStyle/>
          <a:p>
            <a:endParaRPr/>
          </a:p>
        </p:txBody>
      </p:sp>
      <p:sp>
        <p:nvSpPr>
          <p:cNvPr id="318" name="Shape 318"/>
          <p:cNvSpPr>
            <a:spLocks noGrp="1"/>
          </p:cNvSpPr>
          <p:nvPr>
            <p:ph type="body" sz="quarter" idx="1"/>
          </p:nvPr>
        </p:nvSpPr>
        <p:spPr>
          <a:prstGeom prst="rect">
            <a:avLst/>
          </a:prstGeom>
        </p:spPr>
        <p:txBody>
          <a:bodyPr/>
          <a:lstStyle/>
          <a:p>
            <a:r>
              <a:rPr lang="en-US" dirty="0"/>
              <a:t>O </a:t>
            </a:r>
            <a:r>
              <a:rPr lang="en-US" dirty="0" err="1"/>
              <a:t>uso</a:t>
            </a:r>
            <a:r>
              <a:rPr lang="en-US" dirty="0"/>
              <a:t> das </a:t>
            </a:r>
            <a:r>
              <a:rPr lang="en-US" dirty="0" err="1"/>
              <a:t>Escrituras</a:t>
            </a:r>
            <a:r>
              <a:rPr lang="en-US" dirty="0"/>
              <a:t> </a:t>
            </a:r>
            <a:r>
              <a:rPr lang="en-US" dirty="0" err="1"/>
              <a:t>é</a:t>
            </a:r>
            <a:r>
              <a:rPr lang="en-US" dirty="0"/>
              <a:t> </a:t>
            </a:r>
            <a:r>
              <a:rPr lang="en-US" dirty="0" err="1"/>
              <a:t>essencial</a:t>
            </a:r>
            <a:r>
              <a:rPr lang="en-US" dirty="0"/>
              <a:t> </a:t>
            </a:r>
            <a:r>
              <a:rPr lang="en-US" dirty="0" err="1"/>
              <a:t>em</a:t>
            </a:r>
            <a:r>
              <a:rPr lang="en-US" dirty="0"/>
              <a:t> </a:t>
            </a:r>
            <a:r>
              <a:rPr lang="en-US" dirty="0" err="1"/>
              <a:t>todas</a:t>
            </a:r>
            <a:r>
              <a:rPr lang="en-US" dirty="0"/>
              <a:t> as </a:t>
            </a:r>
            <a:r>
              <a:rPr lang="en-US" dirty="0" err="1"/>
              <a:t>lições</a:t>
            </a:r>
            <a:r>
              <a:rPr lang="en-US" dirty="0"/>
              <a:t>, e </a:t>
            </a:r>
            <a:r>
              <a:rPr lang="en-US" dirty="0" err="1"/>
              <a:t>os</a:t>
            </a:r>
            <a:r>
              <a:rPr lang="en-US" dirty="0"/>
              <a:t> </a:t>
            </a:r>
            <a:r>
              <a:rPr lang="en-US" dirty="0" err="1"/>
              <a:t>professores</a:t>
            </a:r>
            <a:r>
              <a:rPr lang="en-US" dirty="0"/>
              <a:t> </a:t>
            </a:r>
            <a:r>
              <a:rPr lang="en-US" dirty="0" err="1"/>
              <a:t>devem</a:t>
            </a:r>
            <a:r>
              <a:rPr lang="en-US" dirty="0"/>
              <a:t> </a:t>
            </a:r>
            <a:r>
              <a:rPr lang="en-US" dirty="0" err="1"/>
              <a:t>encontrar</a:t>
            </a:r>
            <a:r>
              <a:rPr lang="en-US" dirty="0"/>
              <a:t> </a:t>
            </a:r>
            <a:r>
              <a:rPr lang="en-US" dirty="0" err="1"/>
              <a:t>maneiras</a:t>
            </a:r>
            <a:r>
              <a:rPr lang="en-US" dirty="0"/>
              <a:t> </a:t>
            </a:r>
            <a:r>
              <a:rPr lang="en-US" dirty="0" err="1"/>
              <a:t>criativas</a:t>
            </a:r>
            <a:r>
              <a:rPr lang="en-US" dirty="0"/>
              <a:t> de </a:t>
            </a:r>
            <a:r>
              <a:rPr lang="en-US" dirty="0" err="1"/>
              <a:t>tornar</a:t>
            </a:r>
            <a:r>
              <a:rPr lang="en-US" dirty="0"/>
              <a:t> a </a:t>
            </a:r>
            <a:r>
              <a:rPr lang="en-US" dirty="0" err="1"/>
              <a:t>Palavra</a:t>
            </a:r>
            <a:r>
              <a:rPr lang="en-US" dirty="0"/>
              <a:t> de Deus </a:t>
            </a:r>
            <a:r>
              <a:rPr lang="en-US" dirty="0" err="1"/>
              <a:t>envolvente</a:t>
            </a:r>
            <a:r>
              <a:rPr lang="en-US" dirty="0"/>
              <a:t> e </a:t>
            </a:r>
            <a:r>
              <a:rPr lang="en-US" dirty="0" err="1"/>
              <a:t>acessível</a:t>
            </a:r>
            <a:r>
              <a:rPr lang="en-US" dirty="0"/>
              <a:t> </a:t>
            </a:r>
            <a:r>
              <a:rPr lang="en-US" dirty="0" err="1"/>
              <a:t>aos</a:t>
            </a:r>
            <a:r>
              <a:rPr lang="en-US" dirty="0"/>
              <a:t> </a:t>
            </a:r>
            <a:r>
              <a:rPr lang="en-US" dirty="0" err="1"/>
              <a:t>membros</a:t>
            </a:r>
            <a:r>
              <a:rPr lang="en-US" dirty="0"/>
              <a:t> </a:t>
            </a:r>
            <a:r>
              <a:rPr lang="en-US" dirty="0" err="1"/>
              <a:t>mais</a:t>
            </a:r>
            <a:r>
              <a:rPr lang="en-US" dirty="0"/>
              <a:t> </a:t>
            </a:r>
            <a:r>
              <a:rPr lang="en-US" dirty="0" err="1"/>
              <a:t>jovens</a:t>
            </a:r>
            <a:r>
              <a:rPr lang="en-US" dirty="0"/>
              <a:t> da </a:t>
            </a:r>
            <a:r>
              <a:rPr lang="en-US" dirty="0" err="1"/>
              <a:t>igreja</a:t>
            </a:r>
            <a:r>
              <a:rPr lang="en-US" dirty="0"/>
              <a:t>.</a:t>
            </a: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 name="Shape 329"/>
          <p:cNvSpPr>
            <a:spLocks noGrp="1" noRot="1" noChangeAspect="1"/>
          </p:cNvSpPr>
          <p:nvPr>
            <p:ph type="sldImg"/>
          </p:nvPr>
        </p:nvSpPr>
        <p:spPr>
          <a:xfrm>
            <a:off x="381000" y="685800"/>
            <a:ext cx="6096000" cy="3429000"/>
          </a:xfrm>
          <a:prstGeom prst="rect">
            <a:avLst/>
          </a:prstGeom>
        </p:spPr>
        <p:txBody>
          <a:bodyPr/>
          <a:lstStyle/>
          <a:p>
            <a:endParaRPr/>
          </a:p>
        </p:txBody>
      </p:sp>
      <p:sp>
        <p:nvSpPr>
          <p:cNvPr id="330" name="Shape 330"/>
          <p:cNvSpPr>
            <a:spLocks noGrp="1"/>
          </p:cNvSpPr>
          <p:nvPr>
            <p:ph type="body" sz="quarter" idx="1"/>
          </p:nvPr>
        </p:nvSpPr>
        <p:spPr>
          <a:prstGeom prst="rect">
            <a:avLst/>
          </a:prstGeom>
        </p:spPr>
        <p:txBody>
          <a:bodyPr/>
          <a:lstStyle/>
          <a:p>
            <a:r>
              <a:rPr lang="en-US" dirty="0"/>
              <a:t>O </a:t>
            </a:r>
            <a:r>
              <a:rPr lang="en-US" dirty="0" err="1"/>
              <a:t>ambiente</a:t>
            </a:r>
            <a:r>
              <a:rPr lang="en-US" dirty="0"/>
              <a:t> da Escola Sabatina </a:t>
            </a:r>
            <a:r>
              <a:rPr lang="en-US" dirty="0" err="1"/>
              <a:t>deve</a:t>
            </a:r>
            <a:r>
              <a:rPr lang="en-US" dirty="0"/>
              <a:t> </a:t>
            </a:r>
            <a:r>
              <a:rPr lang="en-US" dirty="0" err="1"/>
              <a:t>permitir</a:t>
            </a:r>
            <a:r>
              <a:rPr lang="en-US" dirty="0"/>
              <a:t> que </a:t>
            </a:r>
            <a:r>
              <a:rPr lang="en-US" dirty="0" err="1"/>
              <a:t>crianças</a:t>
            </a:r>
            <a:r>
              <a:rPr lang="en-US" dirty="0"/>
              <a:t> e </a:t>
            </a:r>
            <a:r>
              <a:rPr lang="en-US" dirty="0" err="1"/>
              <a:t>adolescentes</a:t>
            </a:r>
            <a:r>
              <a:rPr lang="en-US" dirty="0"/>
              <a:t> se </a:t>
            </a:r>
            <a:r>
              <a:rPr lang="en-US" dirty="0" err="1"/>
              <a:t>sintam</a:t>
            </a:r>
            <a:r>
              <a:rPr lang="en-US" dirty="0"/>
              <a:t> </a:t>
            </a:r>
            <a:r>
              <a:rPr lang="en-US" dirty="0" err="1"/>
              <a:t>amados</a:t>
            </a:r>
            <a:r>
              <a:rPr lang="en-US" dirty="0"/>
              <a:t> e </a:t>
            </a:r>
            <a:r>
              <a:rPr lang="en-US" dirty="0" err="1"/>
              <a:t>aceitos</a:t>
            </a:r>
            <a:r>
              <a:rPr lang="en-US" dirty="0"/>
              <a:t>;</a:t>
            </a:r>
          </a:p>
          <a:p>
            <a:endParaRPr lang="en-US" dirty="0"/>
          </a:p>
          <a:p>
            <a:r>
              <a:rPr lang="en-US" dirty="0" err="1"/>
              <a:t>Mesmo</a:t>
            </a:r>
            <a:r>
              <a:rPr lang="en-US" dirty="0"/>
              <a:t> que o professor da Escola Sabatina </a:t>
            </a:r>
            <a:r>
              <a:rPr lang="en-US" dirty="0" err="1"/>
              <a:t>não</a:t>
            </a:r>
            <a:r>
              <a:rPr lang="en-US" dirty="0"/>
              <a:t> </a:t>
            </a:r>
            <a:r>
              <a:rPr lang="en-US" dirty="0" err="1"/>
              <a:t>tenha</a:t>
            </a:r>
            <a:r>
              <a:rPr lang="en-US" dirty="0"/>
              <a:t> </a:t>
            </a:r>
            <a:r>
              <a:rPr lang="en-US" dirty="0" err="1"/>
              <a:t>recursos</a:t>
            </a:r>
            <a:r>
              <a:rPr lang="en-US" dirty="0"/>
              <a:t> para “</a:t>
            </a:r>
            <a:r>
              <a:rPr lang="en-US" dirty="0" err="1"/>
              <a:t>embelezar</a:t>
            </a:r>
            <a:r>
              <a:rPr lang="en-US" dirty="0"/>
              <a:t>” </a:t>
            </a:r>
            <a:r>
              <a:rPr lang="en-US" dirty="0" err="1"/>
              <a:t>sua</a:t>
            </a:r>
            <a:r>
              <a:rPr lang="en-US" dirty="0"/>
              <a:t> sala de aula, </a:t>
            </a:r>
            <a:r>
              <a:rPr lang="en-US" dirty="0" err="1"/>
              <a:t>ele</a:t>
            </a:r>
            <a:r>
              <a:rPr lang="en-US" dirty="0"/>
              <a:t> </a:t>
            </a:r>
            <a:r>
              <a:rPr lang="en-US" dirty="0" err="1"/>
              <a:t>conseguirá</a:t>
            </a:r>
            <a:r>
              <a:rPr lang="en-US" dirty="0"/>
              <a:t> </a:t>
            </a:r>
            <a:r>
              <a:rPr lang="en-US" dirty="0" err="1"/>
              <a:t>atrair</a:t>
            </a:r>
            <a:r>
              <a:rPr lang="en-US" dirty="0"/>
              <a:t> </a:t>
            </a:r>
            <a:r>
              <a:rPr lang="en-US" dirty="0" err="1"/>
              <a:t>crianças</a:t>
            </a:r>
            <a:r>
              <a:rPr lang="en-US" dirty="0"/>
              <a:t> e </a:t>
            </a:r>
            <a:r>
              <a:rPr lang="en-US" dirty="0" err="1"/>
              <a:t>adolescentes</a:t>
            </a:r>
            <a:r>
              <a:rPr lang="en-US" dirty="0"/>
              <a:t> se </a:t>
            </a:r>
            <a:r>
              <a:rPr lang="en-US" dirty="0" err="1"/>
              <a:t>seu</a:t>
            </a:r>
            <a:r>
              <a:rPr lang="en-US" dirty="0"/>
              <a:t> </a:t>
            </a:r>
            <a:r>
              <a:rPr lang="en-US" dirty="0" err="1"/>
              <a:t>coração</a:t>
            </a:r>
            <a:r>
              <a:rPr lang="en-US" dirty="0"/>
              <a:t> </a:t>
            </a:r>
            <a:r>
              <a:rPr lang="en-US" dirty="0" err="1"/>
              <a:t>irradiar</a:t>
            </a:r>
            <a:r>
              <a:rPr lang="en-US" dirty="0"/>
              <a:t> o amor de Jesus, pois </a:t>
            </a:r>
            <a:r>
              <a:rPr lang="en-US" dirty="0" err="1"/>
              <a:t>contagiará</a:t>
            </a:r>
            <a:r>
              <a:rPr lang="en-US" dirty="0"/>
              <a:t> </a:t>
            </a:r>
            <a:r>
              <a:rPr lang="en-US" dirty="0" err="1"/>
              <a:t>seus</a:t>
            </a:r>
            <a:r>
              <a:rPr lang="en-US" dirty="0"/>
              <a:t> </a:t>
            </a:r>
            <a:r>
              <a:rPr lang="en-US" dirty="0" err="1"/>
              <a:t>alunos</a:t>
            </a:r>
            <a:r>
              <a:rPr lang="en-US" dirty="0"/>
              <a:t> com a alegria que </a:t>
            </a:r>
            <a:r>
              <a:rPr lang="en-US" dirty="0" err="1"/>
              <a:t>só</a:t>
            </a:r>
            <a:r>
              <a:rPr lang="en-US" dirty="0"/>
              <a:t> um </a:t>
            </a:r>
            <a:r>
              <a:rPr lang="en-US" dirty="0" err="1"/>
              <a:t>coração</a:t>
            </a:r>
            <a:r>
              <a:rPr lang="en-US" dirty="0"/>
              <a:t> </a:t>
            </a:r>
            <a:r>
              <a:rPr lang="en-US" dirty="0" err="1"/>
              <a:t>convertido</a:t>
            </a:r>
            <a:r>
              <a:rPr lang="en-US" dirty="0"/>
              <a:t> a Jesus </a:t>
            </a:r>
            <a:r>
              <a:rPr lang="en-US" dirty="0" err="1"/>
              <a:t>pode</a:t>
            </a:r>
            <a:r>
              <a:rPr lang="en-US" dirty="0"/>
              <a:t> </a:t>
            </a:r>
            <a:r>
              <a:rPr lang="en-US" dirty="0" err="1"/>
              <a:t>proporcionar</a:t>
            </a:r>
            <a:r>
              <a:rPr lang="en-US" dirty="0"/>
              <a:t>.</a:t>
            </a: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Shape 336"/>
          <p:cNvSpPr>
            <a:spLocks noGrp="1" noRot="1" noChangeAspect="1"/>
          </p:cNvSpPr>
          <p:nvPr>
            <p:ph type="sldImg"/>
          </p:nvPr>
        </p:nvSpPr>
        <p:spPr>
          <a:xfrm>
            <a:off x="381000" y="685800"/>
            <a:ext cx="6096000" cy="3429000"/>
          </a:xfrm>
          <a:prstGeom prst="rect">
            <a:avLst/>
          </a:prstGeom>
        </p:spPr>
        <p:txBody>
          <a:bodyPr/>
          <a:lstStyle/>
          <a:p>
            <a:endParaRPr/>
          </a:p>
        </p:txBody>
      </p:sp>
      <p:sp>
        <p:nvSpPr>
          <p:cNvPr id="337" name="Shape 337"/>
          <p:cNvSpPr>
            <a:spLocks noGrp="1"/>
          </p:cNvSpPr>
          <p:nvPr>
            <p:ph type="body" sz="quarter" idx="1"/>
          </p:nvPr>
        </p:nvSpPr>
        <p:spPr>
          <a:prstGeom prst="rect">
            <a:avLst/>
          </a:prstGeom>
        </p:spPr>
        <p:txBody>
          <a:bodyPr/>
          <a:lstStyle/>
          <a:p>
            <a:r>
              <a:rPr lang="en-US" dirty="0"/>
              <a:t>Jesus </a:t>
            </a:r>
            <a:r>
              <a:rPr lang="en-US" dirty="0" err="1"/>
              <a:t>mudou</a:t>
            </a:r>
            <a:r>
              <a:rPr lang="en-US" dirty="0"/>
              <a:t> a </a:t>
            </a:r>
            <a:r>
              <a:rPr lang="en-US" dirty="0" err="1"/>
              <a:t>história</a:t>
            </a:r>
            <a:r>
              <a:rPr lang="en-US" dirty="0"/>
              <a:t> dessas </a:t>
            </a:r>
            <a:r>
              <a:rPr lang="en-US" dirty="0" err="1"/>
              <a:t>crianças</a:t>
            </a:r>
            <a:r>
              <a:rPr lang="en-US" dirty="0"/>
              <a:t> e </a:t>
            </a:r>
            <a:r>
              <a:rPr lang="en-US" dirty="0" err="1"/>
              <a:t>adolescentes</a:t>
            </a:r>
            <a:r>
              <a:rPr lang="en-US" dirty="0"/>
              <a:t> e </a:t>
            </a:r>
            <a:r>
              <a:rPr lang="en-US" dirty="0" err="1"/>
              <a:t>também</a:t>
            </a:r>
            <a:r>
              <a:rPr lang="en-US" dirty="0"/>
              <a:t> </a:t>
            </a:r>
            <a:r>
              <a:rPr lang="en-US" dirty="0" err="1"/>
              <a:t>alcançou</a:t>
            </a:r>
            <a:r>
              <a:rPr lang="en-US" dirty="0"/>
              <a:t> </a:t>
            </a:r>
            <a:r>
              <a:rPr lang="en-US" dirty="0" err="1"/>
              <a:t>suas</a:t>
            </a:r>
            <a:r>
              <a:rPr lang="en-US" dirty="0"/>
              <a:t> </a:t>
            </a:r>
            <a:r>
              <a:rPr lang="en-US" dirty="0" err="1"/>
              <a:t>famílias</a:t>
            </a:r>
            <a:r>
              <a:rPr lang="en-US" dirty="0"/>
              <a:t>.</a:t>
            </a:r>
          </a:p>
          <a:p>
            <a:endParaRPr lang="en-US" dirty="0"/>
          </a:p>
          <a:p>
            <a:r>
              <a:rPr lang="en-US" dirty="0"/>
              <a:t>Por </a:t>
            </a:r>
            <a:r>
              <a:rPr lang="en-US" dirty="0" err="1"/>
              <a:t>esta</a:t>
            </a:r>
            <a:r>
              <a:rPr lang="en-US" dirty="0"/>
              <a:t> </a:t>
            </a:r>
            <a:r>
              <a:rPr lang="en-US" dirty="0" err="1"/>
              <a:t>razão</a:t>
            </a:r>
            <a:r>
              <a:rPr lang="en-US" dirty="0"/>
              <a:t>, um professor que </a:t>
            </a:r>
            <a:r>
              <a:rPr lang="en-US" dirty="0" err="1"/>
              <a:t>reflete</a:t>
            </a:r>
            <a:r>
              <a:rPr lang="en-US" dirty="0"/>
              <a:t> o amor de Cristo </a:t>
            </a:r>
            <a:r>
              <a:rPr lang="en-US" dirty="0" err="1"/>
              <a:t>pode</a:t>
            </a:r>
            <a:r>
              <a:rPr lang="en-US" dirty="0"/>
              <a:t> </a:t>
            </a:r>
            <a:r>
              <a:rPr lang="en-US" dirty="0" err="1"/>
              <a:t>fazer</a:t>
            </a:r>
            <a:r>
              <a:rPr lang="en-US" dirty="0"/>
              <a:t> </a:t>
            </a:r>
            <a:r>
              <a:rPr lang="en-US" dirty="0" err="1"/>
              <a:t>uma</a:t>
            </a:r>
            <a:r>
              <a:rPr lang="en-US" dirty="0"/>
              <a:t> </a:t>
            </a:r>
            <a:r>
              <a:rPr lang="en-US" dirty="0" err="1"/>
              <a:t>grande</a:t>
            </a:r>
            <a:r>
              <a:rPr lang="en-US" dirty="0"/>
              <a:t> </a:t>
            </a:r>
            <a:r>
              <a:rPr lang="en-US" dirty="0" err="1"/>
              <a:t>diferença</a:t>
            </a:r>
            <a:r>
              <a:rPr lang="en-US" dirty="0"/>
              <a:t> </a:t>
            </a:r>
            <a:r>
              <a:rPr lang="en-US" dirty="0" err="1"/>
              <a:t>na</a:t>
            </a:r>
            <a:r>
              <a:rPr lang="en-US" dirty="0"/>
              <a:t> </a:t>
            </a:r>
            <a:r>
              <a:rPr lang="en-US" dirty="0" err="1"/>
              <a:t>vida</a:t>
            </a:r>
            <a:r>
              <a:rPr lang="en-US" dirty="0"/>
              <a:t> </a:t>
            </a:r>
            <a:r>
              <a:rPr lang="en-US" dirty="0" err="1"/>
              <a:t>espiritual</a:t>
            </a:r>
            <a:r>
              <a:rPr lang="en-US" dirty="0"/>
              <a:t> de </a:t>
            </a:r>
            <a:r>
              <a:rPr lang="en-US" dirty="0" err="1"/>
              <a:t>seus</a:t>
            </a:r>
            <a:r>
              <a:rPr lang="en-US" dirty="0"/>
              <a:t> </a:t>
            </a:r>
            <a:r>
              <a:rPr lang="en-US" dirty="0" err="1"/>
              <a:t>jovens</a:t>
            </a:r>
            <a:r>
              <a:rPr lang="en-US" dirty="0"/>
              <a:t> </a:t>
            </a:r>
            <a:r>
              <a:rPr lang="en-US" dirty="0" err="1"/>
              <a:t>alunos</a:t>
            </a:r>
            <a:r>
              <a:rPr lang="en-US" dirty="0"/>
              <a:t>.</a:t>
            </a: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Shape 343"/>
          <p:cNvSpPr>
            <a:spLocks noGrp="1" noRot="1" noChangeAspect="1"/>
          </p:cNvSpPr>
          <p:nvPr>
            <p:ph type="sldImg"/>
          </p:nvPr>
        </p:nvSpPr>
        <p:spPr>
          <a:xfrm>
            <a:off x="381000" y="685800"/>
            <a:ext cx="6096000" cy="3429000"/>
          </a:xfrm>
          <a:prstGeom prst="rect">
            <a:avLst/>
          </a:prstGeom>
        </p:spPr>
        <p:txBody>
          <a:bodyPr/>
          <a:lstStyle/>
          <a:p>
            <a:endParaRPr/>
          </a:p>
        </p:txBody>
      </p:sp>
      <p:sp>
        <p:nvSpPr>
          <p:cNvPr id="344" name="Shape 344"/>
          <p:cNvSpPr>
            <a:spLocks noGrp="1"/>
          </p:cNvSpPr>
          <p:nvPr>
            <p:ph type="body" sz="quarter" idx="1"/>
          </p:nvPr>
        </p:nvSpPr>
        <p:spPr>
          <a:prstGeom prst="rect">
            <a:avLst/>
          </a:prstGeom>
        </p:spPr>
        <p:txBody>
          <a:bodyPr/>
          <a:lstStyle/>
          <a:p>
            <a:r>
              <a:rPr lang="en-US" dirty="0" err="1"/>
              <a:t>Isso</a:t>
            </a:r>
            <a:r>
              <a:rPr lang="en-US" dirty="0"/>
              <a:t> </a:t>
            </a:r>
            <a:r>
              <a:rPr lang="en-US" dirty="0" err="1"/>
              <a:t>implica</a:t>
            </a:r>
            <a:r>
              <a:rPr lang="en-US" dirty="0"/>
              <a:t> </a:t>
            </a:r>
            <a:r>
              <a:rPr lang="en-US" dirty="0" err="1"/>
              <a:t>na</a:t>
            </a:r>
            <a:r>
              <a:rPr lang="en-US" dirty="0"/>
              <a:t> </a:t>
            </a:r>
            <a:r>
              <a:rPr lang="en-US" dirty="0" err="1"/>
              <a:t>necessidade</a:t>
            </a:r>
            <a:r>
              <a:rPr lang="en-US" dirty="0"/>
              <a:t> de </a:t>
            </a:r>
            <a:r>
              <a:rPr lang="en-US" dirty="0" err="1"/>
              <a:t>adaptação</a:t>
            </a:r>
            <a:r>
              <a:rPr lang="en-US" dirty="0"/>
              <a:t> e </a:t>
            </a:r>
            <a:r>
              <a:rPr lang="en-US" dirty="0" err="1"/>
              <a:t>flexibilidade</a:t>
            </a:r>
            <a:r>
              <a:rPr lang="en-US" dirty="0"/>
              <a:t> no </a:t>
            </a:r>
            <a:r>
              <a:rPr lang="en-US" dirty="0" err="1"/>
              <a:t>ensino</a:t>
            </a:r>
            <a:r>
              <a:rPr lang="en-US" dirty="0"/>
              <a:t>, </a:t>
            </a:r>
            <a:r>
              <a:rPr lang="en-US" dirty="0" err="1"/>
              <a:t>buscando</a:t>
            </a:r>
            <a:r>
              <a:rPr lang="en-US" dirty="0"/>
              <a:t> sempre </a:t>
            </a:r>
            <a:r>
              <a:rPr lang="en-US" dirty="0" err="1"/>
              <a:t>formas</a:t>
            </a:r>
            <a:r>
              <a:rPr lang="en-US" dirty="0"/>
              <a:t> de </a:t>
            </a:r>
            <a:r>
              <a:rPr lang="en-US" dirty="0" err="1"/>
              <a:t>atender</a:t>
            </a:r>
            <a:r>
              <a:rPr lang="en-US" dirty="0"/>
              <a:t> </a:t>
            </a:r>
            <a:r>
              <a:rPr lang="en-US" dirty="0" err="1"/>
              <a:t>cada</a:t>
            </a:r>
            <a:r>
              <a:rPr lang="en-US" dirty="0"/>
              <a:t> </a:t>
            </a:r>
            <a:r>
              <a:rPr lang="en-US" dirty="0" err="1"/>
              <a:t>criança</a:t>
            </a:r>
            <a:r>
              <a:rPr lang="en-US" dirty="0"/>
              <a:t> de </a:t>
            </a:r>
            <a:r>
              <a:rPr lang="en-US" dirty="0" err="1"/>
              <a:t>acordo</a:t>
            </a:r>
            <a:r>
              <a:rPr lang="en-US" dirty="0"/>
              <a:t> com </a:t>
            </a:r>
            <a:r>
              <a:rPr lang="en-US" dirty="0" err="1"/>
              <a:t>suas</a:t>
            </a:r>
            <a:r>
              <a:rPr lang="en-US" dirty="0"/>
              <a:t> </a:t>
            </a:r>
            <a:r>
              <a:rPr lang="en-US" dirty="0" err="1"/>
              <a:t>necessidades</a:t>
            </a:r>
            <a:r>
              <a:rPr lang="en-US" dirty="0"/>
              <a:t> </a:t>
            </a:r>
            <a:r>
              <a:rPr lang="en-US" dirty="0" err="1"/>
              <a:t>individuais</a:t>
            </a:r>
            <a:r>
              <a:rPr lang="en-US" dirty="0"/>
              <a:t>.</a:t>
            </a: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 name="Shape 350"/>
          <p:cNvSpPr>
            <a:spLocks noGrp="1" noRot="1" noChangeAspect="1"/>
          </p:cNvSpPr>
          <p:nvPr>
            <p:ph type="sldImg"/>
          </p:nvPr>
        </p:nvSpPr>
        <p:spPr>
          <a:xfrm>
            <a:off x="381000" y="685800"/>
            <a:ext cx="6096000" cy="3429000"/>
          </a:xfrm>
          <a:prstGeom prst="rect">
            <a:avLst/>
          </a:prstGeom>
        </p:spPr>
        <p:txBody>
          <a:bodyPr/>
          <a:lstStyle/>
          <a:p>
            <a:endParaRPr/>
          </a:p>
        </p:txBody>
      </p:sp>
      <p:sp>
        <p:nvSpPr>
          <p:cNvPr id="351" name="Shape 351"/>
          <p:cNvSpPr>
            <a:spLocks noGrp="1"/>
          </p:cNvSpPr>
          <p:nvPr>
            <p:ph type="body" sz="quarter" idx="1"/>
          </p:nvPr>
        </p:nvSpPr>
        <p:spPr>
          <a:prstGeom prst="rect">
            <a:avLst/>
          </a:prstGeom>
        </p:spPr>
        <p:txBody>
          <a:bodyPr/>
          <a:lstStyle/>
          <a:p>
            <a:r>
              <a:rPr lang="en-US" dirty="0" err="1"/>
              <a:t>Os</a:t>
            </a:r>
            <a:r>
              <a:rPr lang="en-US" dirty="0"/>
              <a:t> </a:t>
            </a:r>
            <a:r>
              <a:rPr lang="en-US" dirty="0" err="1"/>
              <a:t>professores</a:t>
            </a:r>
            <a:r>
              <a:rPr lang="en-US" dirty="0"/>
              <a:t> </a:t>
            </a:r>
            <a:r>
              <a:rPr lang="en-US" dirty="0" err="1"/>
              <a:t>devem</a:t>
            </a:r>
            <a:r>
              <a:rPr lang="en-US" dirty="0"/>
              <a:t> ser </a:t>
            </a:r>
            <a:r>
              <a:rPr lang="en-US" dirty="0" err="1"/>
              <a:t>adaptáveis</a:t>
            </a:r>
            <a:r>
              <a:rPr lang="en-US" dirty="0"/>
              <a:t> ​​e </a:t>
            </a:r>
            <a:r>
              <a:rPr lang="en-US" dirty="0" err="1"/>
              <a:t>capazes</a:t>
            </a:r>
            <a:r>
              <a:rPr lang="en-US" dirty="0"/>
              <a:t> de </a:t>
            </a:r>
            <a:r>
              <a:rPr lang="en-US" dirty="0" err="1"/>
              <a:t>modificar</a:t>
            </a:r>
            <a:r>
              <a:rPr lang="en-US" dirty="0"/>
              <a:t> </a:t>
            </a:r>
            <a:r>
              <a:rPr lang="en-US" dirty="0" err="1"/>
              <a:t>sua</a:t>
            </a:r>
            <a:r>
              <a:rPr lang="en-US" dirty="0"/>
              <a:t> </a:t>
            </a:r>
            <a:r>
              <a:rPr lang="en-US" dirty="0" err="1"/>
              <a:t>abordagem</a:t>
            </a:r>
            <a:r>
              <a:rPr lang="en-US" dirty="0"/>
              <a:t> </a:t>
            </a:r>
            <a:r>
              <a:rPr lang="en-US" dirty="0" err="1"/>
              <a:t>pedagógica</a:t>
            </a:r>
            <a:r>
              <a:rPr lang="en-US" dirty="0"/>
              <a:t> de </a:t>
            </a:r>
            <a:r>
              <a:rPr lang="en-US" dirty="0" err="1"/>
              <a:t>acordo</a:t>
            </a:r>
            <a:r>
              <a:rPr lang="en-US" dirty="0"/>
              <a:t> com </a:t>
            </a:r>
            <a:r>
              <a:rPr lang="en-US" dirty="0" err="1"/>
              <a:t>os</a:t>
            </a:r>
            <a:r>
              <a:rPr lang="en-US" dirty="0"/>
              <a:t> </a:t>
            </a:r>
            <a:r>
              <a:rPr lang="en-US" dirty="0" err="1"/>
              <a:t>diferentes</a:t>
            </a:r>
            <a:r>
              <a:rPr lang="en-US" dirty="0"/>
              <a:t> </a:t>
            </a:r>
            <a:r>
              <a:rPr lang="en-US" dirty="0" err="1"/>
              <a:t>estágios</a:t>
            </a:r>
            <a:r>
              <a:rPr lang="en-US" dirty="0"/>
              <a:t> de </a:t>
            </a:r>
            <a:r>
              <a:rPr lang="en-US" dirty="0" err="1"/>
              <a:t>maturidade</a:t>
            </a:r>
            <a:r>
              <a:rPr lang="en-US" dirty="0"/>
              <a:t> </a:t>
            </a:r>
            <a:r>
              <a:rPr lang="en-US" dirty="0" err="1"/>
              <a:t>espiritual</a:t>
            </a:r>
            <a:r>
              <a:rPr lang="en-US" dirty="0"/>
              <a:t> e </a:t>
            </a:r>
            <a:r>
              <a:rPr lang="en-US" dirty="0" err="1"/>
              <a:t>contextos</a:t>
            </a:r>
            <a:r>
              <a:rPr lang="en-US" dirty="0"/>
              <a:t> </a:t>
            </a:r>
            <a:r>
              <a:rPr lang="en-US" dirty="0" err="1"/>
              <a:t>familiares</a:t>
            </a:r>
            <a:r>
              <a:rPr lang="en-US" dirty="0"/>
              <a:t> das </a:t>
            </a:r>
            <a:r>
              <a:rPr lang="en-US" dirty="0" err="1"/>
              <a:t>crianças</a:t>
            </a:r>
            <a:r>
              <a:rPr lang="en-US" dirty="0"/>
              <a:t>.</a:t>
            </a: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Shape 357"/>
          <p:cNvSpPr>
            <a:spLocks noGrp="1" noRot="1" noChangeAspect="1"/>
          </p:cNvSpPr>
          <p:nvPr>
            <p:ph type="sldImg"/>
          </p:nvPr>
        </p:nvSpPr>
        <p:spPr>
          <a:xfrm>
            <a:off x="381000" y="685800"/>
            <a:ext cx="6096000" cy="3429000"/>
          </a:xfrm>
          <a:prstGeom prst="rect">
            <a:avLst/>
          </a:prstGeom>
        </p:spPr>
        <p:txBody>
          <a:bodyPr/>
          <a:lstStyle/>
          <a:p>
            <a:endParaRPr/>
          </a:p>
        </p:txBody>
      </p:sp>
      <p:sp>
        <p:nvSpPr>
          <p:cNvPr id="358" name="Shape 358"/>
          <p:cNvSpPr>
            <a:spLocks noGrp="1"/>
          </p:cNvSpPr>
          <p:nvPr>
            <p:ph type="body" sz="quarter" idx="1"/>
          </p:nvPr>
        </p:nvSpPr>
        <p:spPr>
          <a:prstGeom prst="rect">
            <a:avLst/>
          </a:prstGeom>
        </p:spPr>
        <p:txBody>
          <a:bodyPr/>
          <a:lstStyle/>
          <a:p>
            <a:r>
              <a:rPr lang="en-US" dirty="0"/>
              <a:t>A </a:t>
            </a:r>
            <a:r>
              <a:rPr lang="en-US" dirty="0" err="1"/>
              <a:t>cooperação</a:t>
            </a:r>
            <a:r>
              <a:rPr lang="en-US" dirty="0"/>
              <a:t> </a:t>
            </a:r>
            <a:r>
              <a:rPr lang="en-US" dirty="0" err="1"/>
              <a:t>estreita</a:t>
            </a:r>
            <a:r>
              <a:rPr lang="en-US" dirty="0"/>
              <a:t> entre </a:t>
            </a:r>
            <a:r>
              <a:rPr lang="en-US" dirty="0" err="1"/>
              <a:t>os</a:t>
            </a:r>
            <a:r>
              <a:rPr lang="en-US" dirty="0"/>
              <a:t> </a:t>
            </a:r>
            <a:r>
              <a:rPr lang="en-US" dirty="0" err="1"/>
              <a:t>dois</a:t>
            </a:r>
            <a:r>
              <a:rPr lang="en-US" dirty="0"/>
              <a:t> </a:t>
            </a:r>
            <a:r>
              <a:rPr lang="en-US" dirty="0" err="1"/>
              <a:t>é</a:t>
            </a:r>
            <a:r>
              <a:rPr lang="en-US" dirty="0"/>
              <a:t> crucial para </a:t>
            </a:r>
            <a:r>
              <a:rPr lang="en-US" dirty="0" err="1"/>
              <a:t>garantir</a:t>
            </a:r>
            <a:r>
              <a:rPr lang="en-US" dirty="0"/>
              <a:t> que </a:t>
            </a:r>
            <a:r>
              <a:rPr lang="en-US" dirty="0" err="1"/>
              <a:t>os</a:t>
            </a:r>
            <a:r>
              <a:rPr lang="en-US" dirty="0"/>
              <a:t> </a:t>
            </a:r>
            <a:r>
              <a:rPr lang="en-US" dirty="0" err="1"/>
              <a:t>jovens</a:t>
            </a:r>
            <a:r>
              <a:rPr lang="en-US" dirty="0"/>
              <a:t> </a:t>
            </a:r>
            <a:r>
              <a:rPr lang="en-US" dirty="0" err="1"/>
              <a:t>recebam</a:t>
            </a:r>
            <a:r>
              <a:rPr lang="en-US" dirty="0"/>
              <a:t> </a:t>
            </a:r>
            <a:r>
              <a:rPr lang="en-US" dirty="0" err="1"/>
              <a:t>uma</a:t>
            </a:r>
            <a:r>
              <a:rPr lang="en-US" dirty="0"/>
              <a:t> </a:t>
            </a:r>
            <a:r>
              <a:rPr lang="en-US" dirty="0" err="1"/>
              <a:t>formação</a:t>
            </a:r>
            <a:r>
              <a:rPr lang="en-US" dirty="0"/>
              <a:t> </a:t>
            </a:r>
            <a:r>
              <a:rPr lang="en-US" dirty="0" err="1"/>
              <a:t>espiritual</a:t>
            </a:r>
            <a:r>
              <a:rPr lang="en-US" dirty="0"/>
              <a:t> </a:t>
            </a:r>
            <a:r>
              <a:rPr lang="en-US" dirty="0" err="1"/>
              <a:t>coerente</a:t>
            </a:r>
            <a:r>
              <a:rPr lang="en-US" dirty="0"/>
              <a:t> e </a:t>
            </a:r>
            <a:r>
              <a:rPr lang="en-US" dirty="0" err="1"/>
              <a:t>sólida</a:t>
            </a:r>
            <a:r>
              <a:rPr lang="en-US" dirty="0"/>
              <a:t>, que </a:t>
            </a:r>
            <a:r>
              <a:rPr lang="en-US" dirty="0" err="1"/>
              <a:t>lhes</a:t>
            </a:r>
            <a:r>
              <a:rPr lang="en-US" dirty="0"/>
              <a:t> </a:t>
            </a:r>
            <a:r>
              <a:rPr lang="en-US" dirty="0" err="1"/>
              <a:t>permita</a:t>
            </a:r>
            <a:r>
              <a:rPr lang="en-US" dirty="0"/>
              <a:t> </a:t>
            </a:r>
            <a:r>
              <a:rPr lang="en-US" dirty="0" err="1"/>
              <a:t>crescer</a:t>
            </a:r>
            <a:r>
              <a:rPr lang="en-US" dirty="0"/>
              <a:t> </a:t>
            </a:r>
            <a:r>
              <a:rPr lang="en-US" dirty="0" err="1"/>
              <a:t>na</a:t>
            </a:r>
            <a:r>
              <a:rPr lang="en-US" dirty="0"/>
              <a:t> </a:t>
            </a:r>
            <a:r>
              <a:rPr lang="en-US" dirty="0" err="1"/>
              <a:t>fé</a:t>
            </a:r>
            <a:r>
              <a:rPr lang="en-US" dirty="0"/>
              <a:t> e </a:t>
            </a:r>
            <a:r>
              <a:rPr lang="en-US" dirty="0" err="1"/>
              <a:t>aplicá</a:t>
            </a:r>
            <a:r>
              <a:rPr lang="en-US" dirty="0"/>
              <a:t>-la </a:t>
            </a:r>
            <a:r>
              <a:rPr lang="en-US" dirty="0" err="1"/>
              <a:t>na</a:t>
            </a:r>
            <a:r>
              <a:rPr lang="en-US" dirty="0"/>
              <a:t> </a:t>
            </a:r>
            <a:r>
              <a:rPr lang="en-US" dirty="0" err="1"/>
              <a:t>vida</a:t>
            </a:r>
            <a:r>
              <a:rPr lang="en-US" dirty="0"/>
              <a:t> </a:t>
            </a:r>
            <a:r>
              <a:rPr lang="en-US" dirty="0" err="1"/>
              <a:t>cotidiana</a:t>
            </a:r>
            <a:r>
              <a:rPr lang="en-US" dirty="0"/>
              <a:t>.</a:t>
            </a:r>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 name="Shape 364"/>
          <p:cNvSpPr>
            <a:spLocks noGrp="1" noRot="1" noChangeAspect="1"/>
          </p:cNvSpPr>
          <p:nvPr>
            <p:ph type="sldImg"/>
          </p:nvPr>
        </p:nvSpPr>
        <p:spPr>
          <a:xfrm>
            <a:off x="381000" y="685800"/>
            <a:ext cx="6096000" cy="3429000"/>
          </a:xfrm>
          <a:prstGeom prst="rect">
            <a:avLst/>
          </a:prstGeom>
        </p:spPr>
        <p:txBody>
          <a:bodyPr/>
          <a:lstStyle/>
          <a:p>
            <a:endParaRPr/>
          </a:p>
        </p:txBody>
      </p:sp>
      <p:sp>
        <p:nvSpPr>
          <p:cNvPr id="365" name="Shape 365"/>
          <p:cNvSpPr>
            <a:spLocks noGrp="1"/>
          </p:cNvSpPr>
          <p:nvPr>
            <p:ph type="body" sz="quarter" idx="1"/>
          </p:nvPr>
        </p:nvSpPr>
        <p:spPr>
          <a:prstGeom prst="rect">
            <a:avLst/>
          </a:prstGeom>
        </p:spPr>
        <p:txBody>
          <a:bodyPr/>
          <a:lstStyle/>
          <a:p>
            <a:r>
              <a:rPr lang="en-US" dirty="0"/>
              <a:t>A </a:t>
            </a:r>
            <a:r>
              <a:rPr lang="en-US" dirty="0" err="1"/>
              <a:t>colaboração</a:t>
            </a:r>
            <a:r>
              <a:rPr lang="en-US" dirty="0"/>
              <a:t> entre </a:t>
            </a:r>
            <a:r>
              <a:rPr lang="en-US" dirty="0" err="1"/>
              <a:t>pais</a:t>
            </a:r>
            <a:r>
              <a:rPr lang="en-US" dirty="0"/>
              <a:t> e </a:t>
            </a:r>
            <a:r>
              <a:rPr lang="en-US" dirty="0" err="1"/>
              <a:t>professores</a:t>
            </a:r>
            <a:r>
              <a:rPr lang="en-US" dirty="0"/>
              <a:t> </a:t>
            </a:r>
            <a:r>
              <a:rPr lang="en-US" dirty="0" err="1"/>
              <a:t>não</a:t>
            </a:r>
            <a:r>
              <a:rPr lang="en-US" dirty="0"/>
              <a:t> </a:t>
            </a:r>
            <a:r>
              <a:rPr lang="en-US" dirty="0" err="1"/>
              <a:t>apenas</a:t>
            </a:r>
            <a:r>
              <a:rPr lang="en-US" dirty="0"/>
              <a:t> </a:t>
            </a:r>
            <a:r>
              <a:rPr lang="en-US" dirty="0" err="1"/>
              <a:t>reforça</a:t>
            </a:r>
            <a:r>
              <a:rPr lang="en-US" dirty="0"/>
              <a:t> o </a:t>
            </a:r>
            <a:r>
              <a:rPr lang="en-US" dirty="0" err="1"/>
              <a:t>ensino</a:t>
            </a:r>
            <a:r>
              <a:rPr lang="en-US" dirty="0"/>
              <a:t>, mas </a:t>
            </a:r>
            <a:r>
              <a:rPr lang="en-US" dirty="0" err="1"/>
              <a:t>também</a:t>
            </a:r>
            <a:r>
              <a:rPr lang="en-US" dirty="0"/>
              <a:t> </a:t>
            </a:r>
            <a:r>
              <a:rPr lang="en-US" dirty="0" err="1"/>
              <a:t>fornece</a:t>
            </a:r>
            <a:r>
              <a:rPr lang="en-US" dirty="0"/>
              <a:t> </a:t>
            </a:r>
            <a:r>
              <a:rPr lang="en-US" dirty="0" err="1"/>
              <a:t>às</a:t>
            </a:r>
            <a:r>
              <a:rPr lang="en-US" dirty="0"/>
              <a:t> </a:t>
            </a:r>
            <a:r>
              <a:rPr lang="en-US" dirty="0" err="1"/>
              <a:t>crianças</a:t>
            </a:r>
            <a:r>
              <a:rPr lang="en-US" dirty="0"/>
              <a:t> um </a:t>
            </a:r>
            <a:r>
              <a:rPr lang="en-US" dirty="0" err="1"/>
              <a:t>modelo</a:t>
            </a:r>
            <a:r>
              <a:rPr lang="en-US" dirty="0"/>
              <a:t> de </a:t>
            </a:r>
            <a:r>
              <a:rPr lang="en-US" dirty="0" err="1"/>
              <a:t>unidade</a:t>
            </a:r>
            <a:r>
              <a:rPr lang="en-US" dirty="0"/>
              <a:t> e </a:t>
            </a:r>
            <a:r>
              <a:rPr lang="en-US" dirty="0" err="1"/>
              <a:t>coerência</a:t>
            </a:r>
            <a:r>
              <a:rPr lang="en-US" dirty="0"/>
              <a:t>.</a:t>
            </a:r>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 name="Shape 371"/>
          <p:cNvSpPr>
            <a:spLocks noGrp="1" noRot="1" noChangeAspect="1"/>
          </p:cNvSpPr>
          <p:nvPr>
            <p:ph type="sldImg"/>
          </p:nvPr>
        </p:nvSpPr>
        <p:spPr>
          <a:xfrm>
            <a:off x="381000" y="685800"/>
            <a:ext cx="6096000" cy="3429000"/>
          </a:xfrm>
          <a:prstGeom prst="rect">
            <a:avLst/>
          </a:prstGeom>
        </p:spPr>
        <p:txBody>
          <a:bodyPr/>
          <a:lstStyle/>
          <a:p>
            <a:endParaRPr/>
          </a:p>
        </p:txBody>
      </p:sp>
      <p:sp>
        <p:nvSpPr>
          <p:cNvPr id="372" name="Shape 372"/>
          <p:cNvSpPr>
            <a:spLocks noGrp="1"/>
          </p:cNvSpPr>
          <p:nvPr>
            <p:ph type="body" sz="quarter" idx="1"/>
          </p:nvPr>
        </p:nvSpPr>
        <p:spPr>
          <a:prstGeom prst="rect">
            <a:avLst/>
          </a:prstGeom>
        </p:spPr>
        <p:txBody>
          <a:bodyPr/>
          <a:lstStyle/>
          <a:p>
            <a:r>
              <a:rPr lang="en-US" dirty="0"/>
              <a:t>Ellen White </a:t>
            </a:r>
            <a:r>
              <a:rPr lang="en-US" dirty="0" err="1"/>
              <a:t>aconselha</a:t>
            </a:r>
            <a:r>
              <a:rPr lang="en-US" dirty="0"/>
              <a:t> o </a:t>
            </a:r>
            <a:r>
              <a:rPr lang="en-US" dirty="0" err="1"/>
              <a:t>seguinte</a:t>
            </a:r>
            <a:r>
              <a:rPr lang="en-US" dirty="0"/>
              <a:t>:</a:t>
            </a: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 name="Shape 378"/>
          <p:cNvSpPr>
            <a:spLocks noGrp="1" noRot="1" noChangeAspect="1"/>
          </p:cNvSpPr>
          <p:nvPr>
            <p:ph type="sldImg"/>
          </p:nvPr>
        </p:nvSpPr>
        <p:spPr>
          <a:xfrm>
            <a:off x="381000" y="685800"/>
            <a:ext cx="6096000" cy="3429000"/>
          </a:xfrm>
          <a:prstGeom prst="rect">
            <a:avLst/>
          </a:prstGeom>
        </p:spPr>
        <p:txBody>
          <a:bodyPr/>
          <a:lstStyle/>
          <a:p>
            <a:endParaRPr/>
          </a:p>
        </p:txBody>
      </p:sp>
      <p:sp>
        <p:nvSpPr>
          <p:cNvPr id="379" name="Shape 379"/>
          <p:cNvSpPr>
            <a:spLocks noGrp="1"/>
          </p:cNvSpPr>
          <p:nvPr>
            <p:ph type="body" sz="quarter" idx="1"/>
          </p:nvPr>
        </p:nvSpPr>
        <p:spPr>
          <a:prstGeom prst="rect">
            <a:avLst/>
          </a:prstGeom>
        </p:spPr>
        <p:txBody>
          <a:bodyPr/>
          <a:lstStyle/>
          <a:p>
            <a:r>
              <a:rPr lang="en-US" dirty="0"/>
              <a:t>O </a:t>
            </a:r>
            <a:r>
              <a:rPr lang="en-US" dirty="0" err="1"/>
              <a:t>discipulado</a:t>
            </a:r>
            <a:r>
              <a:rPr lang="en-US" dirty="0"/>
              <a:t> </a:t>
            </a:r>
            <a:r>
              <a:rPr lang="en-US" dirty="0" err="1"/>
              <a:t>autêntico</a:t>
            </a:r>
            <a:r>
              <a:rPr lang="en-US" dirty="0"/>
              <a:t> e </a:t>
            </a:r>
            <a:r>
              <a:rPr lang="en-US" dirty="0" err="1"/>
              <a:t>completo</a:t>
            </a:r>
            <a:r>
              <a:rPr lang="en-US" dirty="0"/>
              <a:t> </a:t>
            </a:r>
            <a:r>
              <a:rPr lang="en-US" dirty="0" err="1"/>
              <a:t>não</a:t>
            </a:r>
            <a:r>
              <a:rPr lang="en-US" dirty="0"/>
              <a:t> se </a:t>
            </a:r>
            <a:r>
              <a:rPr lang="en-US" dirty="0" err="1"/>
              <a:t>limita</a:t>
            </a:r>
            <a:r>
              <a:rPr lang="en-US" dirty="0"/>
              <a:t> </a:t>
            </a:r>
            <a:r>
              <a:rPr lang="en-US" dirty="0" err="1"/>
              <a:t>apenas</a:t>
            </a:r>
            <a:r>
              <a:rPr lang="en-US" dirty="0"/>
              <a:t> </a:t>
            </a:r>
            <a:r>
              <a:rPr lang="en-US" dirty="0" err="1"/>
              <a:t>ao</a:t>
            </a:r>
            <a:r>
              <a:rPr lang="en-US" dirty="0"/>
              <a:t> </a:t>
            </a:r>
            <a:r>
              <a:rPr lang="en-US" dirty="0" err="1"/>
              <a:t>aprendizado</a:t>
            </a:r>
            <a:r>
              <a:rPr lang="en-US" dirty="0"/>
              <a:t> das </a:t>
            </a:r>
            <a:r>
              <a:rPr lang="en-US" dirty="0" err="1"/>
              <a:t>Escrituras</a:t>
            </a:r>
            <a:r>
              <a:rPr lang="en-US" dirty="0"/>
              <a:t> e </a:t>
            </a:r>
            <a:r>
              <a:rPr lang="en-US" dirty="0" err="1"/>
              <a:t>ao</a:t>
            </a:r>
            <a:r>
              <a:rPr lang="en-US" dirty="0"/>
              <a:t> </a:t>
            </a:r>
            <a:r>
              <a:rPr lang="en-US" dirty="0" err="1"/>
              <a:t>ensino</a:t>
            </a:r>
            <a:r>
              <a:rPr lang="en-US" dirty="0"/>
              <a:t> </a:t>
            </a:r>
            <a:r>
              <a:rPr lang="en-US" dirty="0" err="1"/>
              <a:t>teórico</a:t>
            </a:r>
            <a:r>
              <a:rPr lang="en-US" dirty="0"/>
              <a:t>, mas </a:t>
            </a:r>
            <a:r>
              <a:rPr lang="en-US" dirty="0" err="1"/>
              <a:t>deve</a:t>
            </a:r>
            <a:r>
              <a:rPr lang="en-US" dirty="0"/>
              <a:t> </a:t>
            </a:r>
            <a:r>
              <a:rPr lang="en-US" dirty="0" err="1"/>
              <a:t>incluir</a:t>
            </a:r>
            <a:r>
              <a:rPr lang="en-US" dirty="0"/>
              <a:t> a </a:t>
            </a:r>
            <a:r>
              <a:rPr lang="en-US" dirty="0" err="1"/>
              <a:t>prática</a:t>
            </a:r>
            <a:r>
              <a:rPr lang="en-US" dirty="0"/>
              <a:t> </a:t>
            </a:r>
            <a:r>
              <a:rPr lang="en-US" dirty="0" err="1"/>
              <a:t>ativa</a:t>
            </a:r>
            <a:r>
              <a:rPr lang="en-US" dirty="0"/>
              <a:t> do </a:t>
            </a:r>
            <a:r>
              <a:rPr lang="en-US" dirty="0" err="1"/>
              <a:t>serviço</a:t>
            </a:r>
            <a:r>
              <a:rPr lang="en-US" dirty="0"/>
              <a:t> e da </a:t>
            </a:r>
            <a:r>
              <a:rPr lang="en-US" dirty="0" err="1"/>
              <a:t>missão</a:t>
            </a:r>
            <a:r>
              <a:rPr lang="en-US" dirty="0"/>
              <a:t>.</a:t>
            </a:r>
            <a:endParaRPr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 name="Shape 385"/>
          <p:cNvSpPr>
            <a:spLocks noGrp="1" noRot="1" noChangeAspect="1"/>
          </p:cNvSpPr>
          <p:nvPr>
            <p:ph type="sldImg"/>
          </p:nvPr>
        </p:nvSpPr>
        <p:spPr>
          <a:xfrm>
            <a:off x="381000" y="685800"/>
            <a:ext cx="6096000" cy="3429000"/>
          </a:xfrm>
          <a:prstGeom prst="rect">
            <a:avLst/>
          </a:prstGeom>
        </p:spPr>
        <p:txBody>
          <a:bodyPr/>
          <a:lstStyle/>
          <a:p>
            <a:endParaRPr/>
          </a:p>
        </p:txBody>
      </p:sp>
      <p:sp>
        <p:nvSpPr>
          <p:cNvPr id="386" name="Shape 386"/>
          <p:cNvSpPr>
            <a:spLocks noGrp="1"/>
          </p:cNvSpPr>
          <p:nvPr>
            <p:ph type="body" sz="quarter" idx="1"/>
          </p:nvPr>
        </p:nvSpPr>
        <p:spPr>
          <a:prstGeom prst="rect">
            <a:avLst/>
          </a:prstGeom>
        </p:spPr>
        <p:txBody>
          <a:bodyPr/>
          <a:lstStyle/>
          <a:p>
            <a:r>
              <a:rPr lang="en-US" dirty="0" err="1"/>
              <a:t>Os</a:t>
            </a:r>
            <a:r>
              <a:rPr lang="en-US" dirty="0"/>
              <a:t> </a:t>
            </a:r>
            <a:r>
              <a:rPr lang="en-US" dirty="0" err="1"/>
              <a:t>jovens</a:t>
            </a:r>
            <a:r>
              <a:rPr lang="en-US" dirty="0"/>
              <a:t> </a:t>
            </a:r>
            <a:r>
              <a:rPr lang="en-US" dirty="0" err="1"/>
              <a:t>precisam</a:t>
            </a:r>
            <a:r>
              <a:rPr lang="en-US" dirty="0"/>
              <a:t> </a:t>
            </a:r>
            <a:r>
              <a:rPr lang="en-US" dirty="0" err="1"/>
              <a:t>entender</a:t>
            </a:r>
            <a:r>
              <a:rPr lang="en-US" dirty="0"/>
              <a:t> que </a:t>
            </a:r>
            <a:r>
              <a:rPr lang="en-US" dirty="0" err="1"/>
              <a:t>sua</a:t>
            </a:r>
            <a:r>
              <a:rPr lang="en-US" dirty="0"/>
              <a:t> </a:t>
            </a:r>
            <a:r>
              <a:rPr lang="en-US" dirty="0" err="1"/>
              <a:t>fé</a:t>
            </a:r>
            <a:r>
              <a:rPr lang="en-US" dirty="0"/>
              <a:t> </a:t>
            </a:r>
            <a:r>
              <a:rPr lang="en-US" dirty="0" err="1"/>
              <a:t>não</a:t>
            </a:r>
            <a:r>
              <a:rPr lang="en-US" dirty="0"/>
              <a:t> </a:t>
            </a:r>
            <a:r>
              <a:rPr lang="en-US" dirty="0" err="1"/>
              <a:t>é</a:t>
            </a:r>
            <a:r>
              <a:rPr lang="en-US" dirty="0"/>
              <a:t> </a:t>
            </a:r>
            <a:r>
              <a:rPr lang="en-US" dirty="0" err="1"/>
              <a:t>apenas</a:t>
            </a:r>
            <a:r>
              <a:rPr lang="en-US" dirty="0"/>
              <a:t> </a:t>
            </a:r>
            <a:r>
              <a:rPr lang="en-US" dirty="0" err="1"/>
              <a:t>uma</a:t>
            </a:r>
            <a:r>
              <a:rPr lang="en-US" dirty="0"/>
              <a:t> </a:t>
            </a:r>
            <a:r>
              <a:rPr lang="en-US" dirty="0" err="1"/>
              <a:t>crença</a:t>
            </a:r>
            <a:r>
              <a:rPr lang="en-US" dirty="0"/>
              <a:t> interna e </a:t>
            </a:r>
            <a:r>
              <a:rPr lang="en-US" dirty="0" err="1"/>
              <a:t>teórica</a:t>
            </a:r>
            <a:r>
              <a:rPr lang="en-US" dirty="0"/>
              <a:t>, mas </a:t>
            </a:r>
            <a:r>
              <a:rPr lang="en-US" dirty="0" err="1"/>
              <a:t>uma</a:t>
            </a:r>
            <a:r>
              <a:rPr lang="en-US" dirty="0"/>
              <a:t> </a:t>
            </a:r>
            <a:r>
              <a:rPr lang="en-US" dirty="0" err="1"/>
              <a:t>força</a:t>
            </a:r>
            <a:r>
              <a:rPr lang="en-US" dirty="0"/>
              <a:t> </a:t>
            </a:r>
            <a:r>
              <a:rPr lang="en-US" dirty="0" err="1"/>
              <a:t>prática</a:t>
            </a:r>
            <a:r>
              <a:rPr lang="en-US" dirty="0"/>
              <a:t> que </a:t>
            </a:r>
            <a:r>
              <a:rPr lang="en-US" dirty="0" err="1"/>
              <a:t>deve</a:t>
            </a:r>
            <a:r>
              <a:rPr lang="en-US" dirty="0"/>
              <a:t> ser </a:t>
            </a:r>
            <a:r>
              <a:rPr lang="en-US" dirty="0" err="1"/>
              <a:t>manifestada</a:t>
            </a:r>
            <a:r>
              <a:rPr lang="en-US" dirty="0"/>
              <a:t> </a:t>
            </a:r>
            <a:r>
              <a:rPr lang="en-US" dirty="0" err="1"/>
              <a:t>por</a:t>
            </a:r>
            <a:r>
              <a:rPr lang="en-US" dirty="0"/>
              <a:t> </a:t>
            </a:r>
            <a:r>
              <a:rPr lang="en-US" dirty="0" err="1"/>
              <a:t>meio</a:t>
            </a:r>
            <a:r>
              <a:rPr lang="en-US" dirty="0"/>
              <a:t> de </a:t>
            </a:r>
            <a:r>
              <a:rPr lang="en-US" dirty="0" err="1"/>
              <a:t>atos</a:t>
            </a:r>
            <a:r>
              <a:rPr lang="en-US" dirty="0"/>
              <a:t> de amor, </a:t>
            </a:r>
            <a:r>
              <a:rPr lang="en-US" dirty="0" err="1"/>
              <a:t>compaixão</a:t>
            </a:r>
            <a:r>
              <a:rPr lang="en-US" dirty="0"/>
              <a:t> e </a:t>
            </a:r>
            <a:r>
              <a:rPr lang="en-US" dirty="0" err="1"/>
              <a:t>serviço</a:t>
            </a:r>
            <a:r>
              <a:rPr lang="en-US" dirty="0"/>
              <a:t> </a:t>
            </a:r>
            <a:r>
              <a:rPr lang="en-US" dirty="0" err="1"/>
              <a:t>ao</a:t>
            </a:r>
            <a:r>
              <a:rPr lang="en-US" dirty="0"/>
              <a:t> </a:t>
            </a:r>
            <a:r>
              <a:rPr lang="en-US" dirty="0" err="1"/>
              <a:t>próximo</a:t>
            </a:r>
            <a:r>
              <a:rPr lang="en-US" dirty="0"/>
              <a:t>.</a:t>
            </a:r>
          </a:p>
          <a:p>
            <a:endParaRPr lang="en-US" dirty="0"/>
          </a:p>
          <a:p>
            <a:r>
              <a:rPr lang="en-US" dirty="0"/>
              <a:t>Por </a:t>
            </a:r>
            <a:r>
              <a:rPr lang="en-US" dirty="0" err="1"/>
              <a:t>meio</a:t>
            </a:r>
            <a:r>
              <a:rPr lang="en-US" dirty="0"/>
              <a:t> do </a:t>
            </a:r>
            <a:r>
              <a:rPr lang="en-US" dirty="0" err="1"/>
              <a:t>serviço</a:t>
            </a:r>
            <a:r>
              <a:rPr lang="en-US" dirty="0"/>
              <a:t> e da </a:t>
            </a:r>
            <a:r>
              <a:rPr lang="en-US" dirty="0" err="1"/>
              <a:t>missão</a:t>
            </a:r>
            <a:r>
              <a:rPr lang="en-US" dirty="0"/>
              <a:t>, </a:t>
            </a:r>
            <a:r>
              <a:rPr lang="en-US" dirty="0" err="1"/>
              <a:t>os</a:t>
            </a:r>
            <a:r>
              <a:rPr lang="en-US" dirty="0"/>
              <a:t> </a:t>
            </a:r>
            <a:r>
              <a:rPr lang="en-US" dirty="0" err="1"/>
              <a:t>jovens</a:t>
            </a:r>
            <a:r>
              <a:rPr lang="en-US" dirty="0"/>
              <a:t> </a:t>
            </a:r>
            <a:r>
              <a:rPr lang="en-US" dirty="0" err="1"/>
              <a:t>também</a:t>
            </a:r>
            <a:r>
              <a:rPr lang="en-US" dirty="0"/>
              <a:t> </a:t>
            </a:r>
            <a:r>
              <a:rPr lang="en-US" dirty="0" err="1"/>
              <a:t>desenvolvem</a:t>
            </a:r>
            <a:r>
              <a:rPr lang="en-US" dirty="0"/>
              <a:t> um senso </a:t>
            </a:r>
            <a:r>
              <a:rPr lang="en-US" dirty="0" err="1"/>
              <a:t>mais</a:t>
            </a:r>
            <a:r>
              <a:rPr lang="en-US" dirty="0"/>
              <a:t> profundo de </a:t>
            </a:r>
            <a:r>
              <a:rPr lang="en-US" dirty="0" err="1"/>
              <a:t>propósito</a:t>
            </a:r>
            <a:r>
              <a:rPr lang="en-US" dirty="0"/>
              <a:t> e </a:t>
            </a:r>
            <a:r>
              <a:rPr lang="en-US" dirty="0" err="1"/>
              <a:t>pertencimento</a:t>
            </a:r>
            <a:r>
              <a:rPr lang="en-US" dirty="0"/>
              <a:t> </a:t>
            </a:r>
            <a:r>
              <a:rPr lang="en-US" dirty="0" err="1"/>
              <a:t>dentro</a:t>
            </a:r>
            <a:r>
              <a:rPr lang="en-US" dirty="0"/>
              <a:t> da </a:t>
            </a:r>
            <a:r>
              <a:rPr lang="en-US" dirty="0" err="1"/>
              <a:t>igreja</a:t>
            </a:r>
            <a:r>
              <a:rPr lang="en-US" dirty="0"/>
              <a:t>.</a:t>
            </a: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 name="Shape 392"/>
          <p:cNvSpPr>
            <a:spLocks noGrp="1" noRot="1" noChangeAspect="1"/>
          </p:cNvSpPr>
          <p:nvPr>
            <p:ph type="sldImg"/>
          </p:nvPr>
        </p:nvSpPr>
        <p:spPr>
          <a:xfrm>
            <a:off x="381000" y="685800"/>
            <a:ext cx="6096000" cy="3429000"/>
          </a:xfrm>
          <a:prstGeom prst="rect">
            <a:avLst/>
          </a:prstGeom>
        </p:spPr>
        <p:txBody>
          <a:bodyPr/>
          <a:lstStyle/>
          <a:p>
            <a:endParaRPr/>
          </a:p>
        </p:txBody>
      </p:sp>
      <p:sp>
        <p:nvSpPr>
          <p:cNvPr id="393" name="Shape 393"/>
          <p:cNvSpPr>
            <a:spLocks noGrp="1"/>
          </p:cNvSpPr>
          <p:nvPr>
            <p:ph type="body" sz="quarter" idx="1"/>
          </p:nvPr>
        </p:nvSpPr>
        <p:spPr>
          <a:prstGeom prst="rect">
            <a:avLst/>
          </a:prstGeom>
        </p:spPr>
        <p:txBody>
          <a:bodyPr/>
          <a:lstStyle/>
          <a:p>
            <a:r>
              <a:rPr lang="en-US" dirty="0"/>
              <a:t>Ellen White </a:t>
            </a:r>
            <a:r>
              <a:rPr lang="en-US" dirty="0" err="1"/>
              <a:t>aconselha</a:t>
            </a:r>
            <a:r>
              <a:rPr lang="en-US" dirty="0"/>
              <a:t> o </a:t>
            </a:r>
            <a:r>
              <a:rPr lang="en-US" dirty="0" err="1"/>
              <a:t>seguinte</a:t>
            </a:r>
            <a:r>
              <a:rPr lang="en-US" dirty="0"/>
              <a:t>:</a:t>
            </a:r>
            <a:endParaRPr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Shape 400"/>
          <p:cNvSpPr>
            <a:spLocks noGrp="1" noRot="1" noChangeAspect="1"/>
          </p:cNvSpPr>
          <p:nvPr>
            <p:ph type="sldImg"/>
          </p:nvPr>
        </p:nvSpPr>
        <p:spPr>
          <a:xfrm>
            <a:off x="381000" y="685800"/>
            <a:ext cx="6096000" cy="3429000"/>
          </a:xfrm>
          <a:prstGeom prst="rect">
            <a:avLst/>
          </a:prstGeom>
        </p:spPr>
        <p:txBody>
          <a:bodyPr/>
          <a:lstStyle/>
          <a:p>
            <a:endParaRPr/>
          </a:p>
        </p:txBody>
      </p:sp>
      <p:sp>
        <p:nvSpPr>
          <p:cNvPr id="401" name="Shape 401"/>
          <p:cNvSpPr>
            <a:spLocks noGrp="1"/>
          </p:cNvSpPr>
          <p:nvPr>
            <p:ph type="body" sz="quarter" idx="1"/>
          </p:nvPr>
        </p:nvSpPr>
        <p:spPr>
          <a:prstGeom prst="rect">
            <a:avLst/>
          </a:prstGeom>
        </p:spPr>
        <p:txBody>
          <a:bodyPr/>
          <a:lstStyle/>
          <a:p>
            <a:r>
              <a:rPr lang="en-US" dirty="0"/>
              <a:t>O </a:t>
            </a:r>
            <a:r>
              <a:rPr lang="en-US" dirty="0" err="1"/>
              <a:t>discipulado</a:t>
            </a:r>
            <a:r>
              <a:rPr lang="en-US" dirty="0"/>
              <a:t> </a:t>
            </a:r>
            <a:r>
              <a:rPr lang="en-US" dirty="0" err="1"/>
              <a:t>é</a:t>
            </a:r>
            <a:r>
              <a:rPr lang="en-US" dirty="0"/>
              <a:t> </a:t>
            </a:r>
            <a:r>
              <a:rPr lang="en-US" dirty="0" err="1"/>
              <a:t>uma</a:t>
            </a:r>
            <a:r>
              <a:rPr lang="en-US" dirty="0"/>
              <a:t> </a:t>
            </a:r>
            <a:r>
              <a:rPr lang="en-US" dirty="0" err="1"/>
              <a:t>responsabilidade</a:t>
            </a:r>
            <a:r>
              <a:rPr lang="en-US" dirty="0"/>
              <a:t> </a:t>
            </a:r>
            <a:r>
              <a:rPr lang="en-US" dirty="0" err="1"/>
              <a:t>compartilhada</a:t>
            </a:r>
            <a:r>
              <a:rPr lang="en-US" dirty="0"/>
              <a:t> </a:t>
            </a:r>
            <a:r>
              <a:rPr lang="en-US" dirty="0" err="1"/>
              <a:t>por</a:t>
            </a:r>
            <a:r>
              <a:rPr lang="en-US" dirty="0"/>
              <a:t> </a:t>
            </a:r>
            <a:r>
              <a:rPr lang="en-US" dirty="0" err="1"/>
              <a:t>toda</a:t>
            </a:r>
            <a:r>
              <a:rPr lang="en-US" dirty="0"/>
              <a:t> a </a:t>
            </a:r>
            <a:r>
              <a:rPr lang="en-US" dirty="0" err="1"/>
              <a:t>igreja</a:t>
            </a:r>
            <a:r>
              <a:rPr lang="en-US" dirty="0"/>
              <a:t>.</a:t>
            </a: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 name="Shape 407"/>
          <p:cNvSpPr>
            <a:spLocks noGrp="1" noRot="1" noChangeAspect="1"/>
          </p:cNvSpPr>
          <p:nvPr>
            <p:ph type="sldImg"/>
          </p:nvPr>
        </p:nvSpPr>
        <p:spPr>
          <a:xfrm>
            <a:off x="381000" y="685800"/>
            <a:ext cx="6096000" cy="3429000"/>
          </a:xfrm>
          <a:prstGeom prst="rect">
            <a:avLst/>
          </a:prstGeom>
        </p:spPr>
        <p:txBody>
          <a:bodyPr/>
          <a:lstStyle/>
          <a:p>
            <a:endParaRPr/>
          </a:p>
        </p:txBody>
      </p:sp>
      <p:sp>
        <p:nvSpPr>
          <p:cNvPr id="408" name="Shape 408"/>
          <p:cNvSpPr>
            <a:spLocks noGrp="1"/>
          </p:cNvSpPr>
          <p:nvPr>
            <p:ph type="body" sz="quarter" idx="1"/>
          </p:nvPr>
        </p:nvSpPr>
        <p:spPr>
          <a:prstGeom prst="rect">
            <a:avLst/>
          </a:prstGeom>
        </p:spPr>
        <p:txBody>
          <a:bodyPr/>
          <a:lstStyle/>
          <a:p>
            <a:r>
              <a:rPr lang="en-US" dirty="0"/>
              <a:t>A </a:t>
            </a:r>
            <a:r>
              <a:rPr lang="en-US" dirty="0" err="1"/>
              <a:t>Bíblia</a:t>
            </a:r>
            <a:r>
              <a:rPr lang="en-US" dirty="0"/>
              <a:t> </a:t>
            </a:r>
            <a:r>
              <a:rPr lang="en-US" dirty="0" err="1"/>
              <a:t>nos</a:t>
            </a:r>
            <a:r>
              <a:rPr lang="en-US" dirty="0"/>
              <a:t> </a:t>
            </a:r>
            <a:r>
              <a:rPr lang="en-US" dirty="0" err="1"/>
              <a:t>diz</a:t>
            </a:r>
            <a:r>
              <a:rPr lang="en-US" dirty="0"/>
              <a:t>:</a:t>
            </a:r>
            <a:endParaRPr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 name="Shape 414"/>
          <p:cNvSpPr>
            <a:spLocks noGrp="1" noRot="1" noChangeAspect="1"/>
          </p:cNvSpPr>
          <p:nvPr>
            <p:ph type="sldImg"/>
          </p:nvPr>
        </p:nvSpPr>
        <p:spPr>
          <a:xfrm>
            <a:off x="381000" y="685800"/>
            <a:ext cx="6096000" cy="3429000"/>
          </a:xfrm>
          <a:prstGeom prst="rect">
            <a:avLst/>
          </a:prstGeom>
        </p:spPr>
        <p:txBody>
          <a:bodyPr/>
          <a:lstStyle/>
          <a:p>
            <a:endParaRPr/>
          </a:p>
        </p:txBody>
      </p:sp>
      <p:sp>
        <p:nvSpPr>
          <p:cNvPr id="415" name="Shape 415"/>
          <p:cNvSpPr>
            <a:spLocks noGrp="1"/>
          </p:cNvSpPr>
          <p:nvPr>
            <p:ph type="body" sz="quarter" idx="1"/>
          </p:nvPr>
        </p:nvSpPr>
        <p:spPr>
          <a:prstGeom prst="rect">
            <a:avLst/>
          </a:prstGeom>
        </p:spPr>
        <p:txBody>
          <a:bodyPr/>
          <a:lstStyle/>
          <a:p>
            <a:r>
              <a:rPr lang="en-US" dirty="0"/>
              <a:t>Ellen White </a:t>
            </a:r>
            <a:r>
              <a:rPr lang="en-US" dirty="0" err="1"/>
              <a:t>aconselha</a:t>
            </a:r>
            <a:r>
              <a:rPr lang="en-US" dirty="0"/>
              <a:t> o </a:t>
            </a:r>
            <a:r>
              <a:rPr lang="en-US" dirty="0" err="1"/>
              <a:t>seguinte</a:t>
            </a:r>
            <a:r>
              <a:rPr lang="en-US" dirty="0"/>
              <a:t>:</a:t>
            </a:r>
            <a:endParaRPr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 name="Shape 421"/>
          <p:cNvSpPr>
            <a:spLocks noGrp="1" noRot="1" noChangeAspect="1"/>
          </p:cNvSpPr>
          <p:nvPr>
            <p:ph type="sldImg"/>
          </p:nvPr>
        </p:nvSpPr>
        <p:spPr>
          <a:xfrm>
            <a:off x="381000" y="685800"/>
            <a:ext cx="6096000" cy="3429000"/>
          </a:xfrm>
          <a:prstGeom prst="rect">
            <a:avLst/>
          </a:prstGeom>
        </p:spPr>
        <p:txBody>
          <a:bodyPr/>
          <a:lstStyle/>
          <a:p>
            <a:endParaRPr/>
          </a:p>
        </p:txBody>
      </p:sp>
      <p:sp>
        <p:nvSpPr>
          <p:cNvPr id="422" name="Shape 422"/>
          <p:cNvSpPr>
            <a:spLocks noGrp="1"/>
          </p:cNvSpPr>
          <p:nvPr>
            <p:ph type="body" sz="quarter" idx="1"/>
          </p:nvPr>
        </p:nvSpPr>
        <p:spPr>
          <a:prstGeom prst="rect">
            <a:avLst/>
          </a:prstGeom>
        </p:spPr>
        <p:txBody>
          <a:bodyPr/>
          <a:lstStyle/>
          <a:p>
            <a:r>
              <a:rPr lang="en-US" dirty="0" err="1"/>
              <a:t>Atividades</a:t>
            </a:r>
            <a:r>
              <a:rPr lang="en-US" dirty="0"/>
              <a:t> de </a:t>
            </a:r>
            <a:r>
              <a:rPr lang="en-US" dirty="0" err="1"/>
              <a:t>discipulado</a:t>
            </a:r>
            <a:r>
              <a:rPr lang="en-US" dirty="0"/>
              <a:t>, </a:t>
            </a:r>
            <a:r>
              <a:rPr lang="en-US" dirty="0" err="1"/>
              <a:t>como</a:t>
            </a:r>
            <a:r>
              <a:rPr lang="en-US" dirty="0"/>
              <a:t> </a:t>
            </a:r>
            <a:r>
              <a:rPr lang="en-US" dirty="0" err="1"/>
              <a:t>pequenos</a:t>
            </a:r>
            <a:r>
              <a:rPr lang="en-US" dirty="0"/>
              <a:t> </a:t>
            </a:r>
            <a:r>
              <a:rPr lang="en-US" dirty="0" err="1"/>
              <a:t>grupos</a:t>
            </a:r>
            <a:r>
              <a:rPr lang="en-US" dirty="0"/>
              <a:t>, aulas de </a:t>
            </a:r>
            <a:r>
              <a:rPr lang="en-US" dirty="0" err="1"/>
              <a:t>estudo</a:t>
            </a:r>
            <a:r>
              <a:rPr lang="en-US" dirty="0"/>
              <a:t> </a:t>
            </a:r>
            <a:r>
              <a:rPr lang="en-US" dirty="0" err="1"/>
              <a:t>bíblico</a:t>
            </a:r>
            <a:r>
              <a:rPr lang="en-US" dirty="0"/>
              <a:t>, </a:t>
            </a:r>
            <a:r>
              <a:rPr lang="en-US" dirty="0" err="1"/>
              <a:t>clubes</a:t>
            </a:r>
            <a:r>
              <a:rPr lang="en-US" dirty="0"/>
              <a:t> de </a:t>
            </a:r>
            <a:r>
              <a:rPr lang="en-US" dirty="0" err="1"/>
              <a:t>aventureiros</a:t>
            </a:r>
            <a:r>
              <a:rPr lang="en-US" dirty="0"/>
              <a:t> e </a:t>
            </a:r>
            <a:r>
              <a:rPr lang="en-US" dirty="0" err="1"/>
              <a:t>desbravadores</a:t>
            </a:r>
            <a:r>
              <a:rPr lang="en-US" dirty="0"/>
              <a:t>, </a:t>
            </a:r>
            <a:r>
              <a:rPr lang="en-US" dirty="0" err="1"/>
              <a:t>retiros</a:t>
            </a:r>
            <a:r>
              <a:rPr lang="en-US" dirty="0"/>
              <a:t> </a:t>
            </a:r>
            <a:r>
              <a:rPr lang="en-US" dirty="0" err="1"/>
              <a:t>espirituais</a:t>
            </a:r>
            <a:r>
              <a:rPr lang="en-US" dirty="0"/>
              <a:t>, etc. Eles </a:t>
            </a:r>
            <a:r>
              <a:rPr lang="en-US" dirty="0" err="1"/>
              <a:t>são</a:t>
            </a:r>
            <a:r>
              <a:rPr lang="en-US" dirty="0"/>
              <a:t> </a:t>
            </a:r>
            <a:r>
              <a:rPr lang="en-US" dirty="0" err="1"/>
              <a:t>essenciais</a:t>
            </a:r>
            <a:r>
              <a:rPr lang="en-US" dirty="0"/>
              <a:t> para </a:t>
            </a:r>
            <a:r>
              <a:rPr lang="en-US" dirty="0" err="1"/>
              <a:t>promover</a:t>
            </a:r>
            <a:r>
              <a:rPr lang="en-US" dirty="0"/>
              <a:t> o </a:t>
            </a:r>
            <a:r>
              <a:rPr lang="en-US" dirty="0" err="1"/>
              <a:t>crescimento</a:t>
            </a:r>
            <a:r>
              <a:rPr lang="en-US" dirty="0"/>
              <a:t> </a:t>
            </a:r>
            <a:r>
              <a:rPr lang="en-US" dirty="0" err="1"/>
              <a:t>espiritual</a:t>
            </a:r>
            <a:r>
              <a:rPr lang="en-US" dirty="0"/>
              <a:t> dos </a:t>
            </a:r>
            <a:r>
              <a:rPr lang="en-US" dirty="0" err="1"/>
              <a:t>mais</a:t>
            </a:r>
            <a:r>
              <a:rPr lang="en-US" dirty="0"/>
              <a:t> </a:t>
            </a:r>
            <a:r>
              <a:rPr lang="en-US" dirty="0" err="1"/>
              <a:t>jovens</a:t>
            </a:r>
            <a:r>
              <a:rPr lang="en-US" dirty="0"/>
              <a:t> </a:t>
            </a:r>
            <a:r>
              <a:rPr lang="en-US" dirty="0" err="1"/>
              <a:t>na</a:t>
            </a:r>
            <a:r>
              <a:rPr lang="en-US" dirty="0"/>
              <a:t> </a:t>
            </a:r>
            <a:r>
              <a:rPr lang="en-US" dirty="0" err="1"/>
              <a:t>igreja</a:t>
            </a:r>
            <a:r>
              <a:rPr lang="en-US" dirty="0"/>
              <a:t>.</a:t>
            </a:r>
            <a:endParaRPr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 name="Shape 428"/>
          <p:cNvSpPr>
            <a:spLocks noGrp="1" noRot="1" noChangeAspect="1"/>
          </p:cNvSpPr>
          <p:nvPr>
            <p:ph type="sldImg"/>
          </p:nvPr>
        </p:nvSpPr>
        <p:spPr>
          <a:xfrm>
            <a:off x="381000" y="685800"/>
            <a:ext cx="6096000" cy="3429000"/>
          </a:xfrm>
          <a:prstGeom prst="rect">
            <a:avLst/>
          </a:prstGeom>
        </p:spPr>
        <p:txBody>
          <a:bodyPr/>
          <a:lstStyle/>
          <a:p>
            <a:endParaRPr/>
          </a:p>
        </p:txBody>
      </p:sp>
      <p:sp>
        <p:nvSpPr>
          <p:cNvPr id="429" name="Shape 429"/>
          <p:cNvSpPr>
            <a:spLocks noGrp="1"/>
          </p:cNvSpPr>
          <p:nvPr>
            <p:ph type="body" sz="quarter" idx="1"/>
          </p:nvPr>
        </p:nvSpPr>
        <p:spPr>
          <a:prstGeom prst="rect">
            <a:avLst/>
          </a:prstGeom>
        </p:spPr>
        <p:txBody>
          <a:bodyPr/>
          <a:lstStyle/>
          <a:p>
            <a:r>
              <a:rPr lang="en-US" dirty="0"/>
              <a:t>Esses </a:t>
            </a:r>
            <a:r>
              <a:rPr lang="en-US" dirty="0" err="1"/>
              <a:t>programas</a:t>
            </a:r>
            <a:r>
              <a:rPr lang="en-US" dirty="0"/>
              <a:t> </a:t>
            </a:r>
            <a:r>
              <a:rPr lang="en-US" dirty="0" err="1"/>
              <a:t>são</a:t>
            </a:r>
            <a:r>
              <a:rPr lang="en-US" dirty="0"/>
              <a:t> </a:t>
            </a:r>
            <a:r>
              <a:rPr lang="en-US" dirty="0" err="1"/>
              <a:t>projetados</a:t>
            </a:r>
            <a:r>
              <a:rPr lang="en-US" dirty="0"/>
              <a:t> </a:t>
            </a:r>
            <a:r>
              <a:rPr lang="en-US" dirty="0" err="1"/>
              <a:t>precisamente</a:t>
            </a:r>
            <a:r>
              <a:rPr lang="en-US" dirty="0"/>
              <a:t> com </a:t>
            </a:r>
            <a:r>
              <a:rPr lang="en-US" dirty="0" err="1"/>
              <a:t>esse</a:t>
            </a:r>
            <a:r>
              <a:rPr lang="en-US" dirty="0"/>
              <a:t> </a:t>
            </a:r>
            <a:r>
              <a:rPr lang="en-US" dirty="0" err="1"/>
              <a:t>objetivo</a:t>
            </a:r>
            <a:r>
              <a:rPr lang="en-US" dirty="0"/>
              <a:t> </a:t>
            </a:r>
            <a:r>
              <a:rPr lang="en-US" dirty="0" err="1"/>
              <a:t>em</a:t>
            </a:r>
            <a:r>
              <a:rPr lang="en-US" dirty="0"/>
              <a:t> </a:t>
            </a:r>
            <a:r>
              <a:rPr lang="en-US" dirty="0" err="1"/>
              <a:t>mente</a:t>
            </a:r>
            <a:r>
              <a:rPr lang="en-US" dirty="0"/>
              <a:t>: </a:t>
            </a:r>
            <a:r>
              <a:rPr lang="en-US" dirty="0" err="1"/>
              <a:t>educar</a:t>
            </a:r>
            <a:r>
              <a:rPr lang="en-US" dirty="0"/>
              <a:t> e </a:t>
            </a:r>
            <a:r>
              <a:rPr lang="en-US" dirty="0" err="1"/>
              <a:t>preparar</a:t>
            </a:r>
            <a:r>
              <a:rPr lang="en-US" dirty="0"/>
              <a:t> </a:t>
            </a:r>
            <a:r>
              <a:rPr lang="en-US" dirty="0" err="1"/>
              <a:t>menores</a:t>
            </a:r>
            <a:r>
              <a:rPr lang="en-US" dirty="0"/>
              <a:t> para se </a:t>
            </a:r>
            <a:r>
              <a:rPr lang="en-US" dirty="0" err="1"/>
              <a:t>tornarem</a:t>
            </a:r>
            <a:r>
              <a:rPr lang="en-US" dirty="0"/>
              <a:t> </a:t>
            </a:r>
            <a:r>
              <a:rPr lang="en-US" dirty="0" err="1"/>
              <a:t>discípulos</a:t>
            </a:r>
            <a:r>
              <a:rPr lang="en-US" dirty="0"/>
              <a:t> maduros, </a:t>
            </a:r>
            <a:r>
              <a:rPr lang="en-US" dirty="0" err="1"/>
              <a:t>capazes</a:t>
            </a:r>
            <a:r>
              <a:rPr lang="en-US" dirty="0"/>
              <a:t> de </a:t>
            </a:r>
            <a:r>
              <a:rPr lang="en-US" dirty="0" err="1"/>
              <a:t>contribuir</a:t>
            </a:r>
            <a:r>
              <a:rPr lang="en-US" dirty="0"/>
              <a:t> para a </a:t>
            </a:r>
            <a:r>
              <a:rPr lang="en-US" dirty="0" err="1"/>
              <a:t>pregação</a:t>
            </a:r>
            <a:r>
              <a:rPr lang="en-US" dirty="0"/>
              <a:t> do </a:t>
            </a:r>
            <a:r>
              <a:rPr lang="en-US" dirty="0" err="1"/>
              <a:t>evangelho</a:t>
            </a:r>
            <a:r>
              <a:rPr lang="en-US" dirty="0"/>
              <a:t>.</a:t>
            </a:r>
            <a:endParaRPr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 name="Shape 435"/>
          <p:cNvSpPr>
            <a:spLocks noGrp="1" noRot="1" noChangeAspect="1"/>
          </p:cNvSpPr>
          <p:nvPr>
            <p:ph type="sldImg"/>
          </p:nvPr>
        </p:nvSpPr>
        <p:spPr>
          <a:xfrm>
            <a:off x="381000" y="685800"/>
            <a:ext cx="6096000" cy="3429000"/>
          </a:xfrm>
          <a:prstGeom prst="rect">
            <a:avLst/>
          </a:prstGeom>
        </p:spPr>
        <p:txBody>
          <a:bodyPr/>
          <a:lstStyle/>
          <a:p>
            <a:endParaRPr/>
          </a:p>
        </p:txBody>
      </p:sp>
      <p:sp>
        <p:nvSpPr>
          <p:cNvPr id="436" name="Shape 436"/>
          <p:cNvSpPr>
            <a:spLocks noGrp="1"/>
          </p:cNvSpPr>
          <p:nvPr>
            <p:ph type="body" sz="quarter" idx="1"/>
          </p:nvPr>
        </p:nvSpPr>
        <p:spPr>
          <a:prstGeom prst="rect">
            <a:avLst/>
          </a:prstGeom>
        </p:spPr>
        <p:txBody>
          <a:bodyPr/>
          <a:lstStyle/>
          <a:p>
            <a:r>
              <a:rPr lang="en-US" dirty="0" err="1"/>
              <a:t>Os</a:t>
            </a:r>
            <a:r>
              <a:rPr lang="en-US" dirty="0"/>
              <a:t> </a:t>
            </a:r>
            <a:r>
              <a:rPr lang="en-US" dirty="0" err="1"/>
              <a:t>líderes</a:t>
            </a:r>
            <a:r>
              <a:rPr lang="en-US" dirty="0"/>
              <a:t> da </a:t>
            </a:r>
            <a:r>
              <a:rPr lang="en-US" dirty="0" err="1"/>
              <a:t>igreja</a:t>
            </a:r>
            <a:r>
              <a:rPr lang="en-US" dirty="0"/>
              <a:t> local, </a:t>
            </a:r>
            <a:r>
              <a:rPr lang="en-US" dirty="0" err="1"/>
              <a:t>desde</a:t>
            </a:r>
            <a:r>
              <a:rPr lang="en-US" dirty="0"/>
              <a:t> </a:t>
            </a:r>
            <a:r>
              <a:rPr lang="en-US" dirty="0" err="1"/>
              <a:t>anciãos</a:t>
            </a:r>
            <a:r>
              <a:rPr lang="en-US" dirty="0"/>
              <a:t> </a:t>
            </a:r>
            <a:r>
              <a:rPr lang="en-US" dirty="0" err="1"/>
              <a:t>até</a:t>
            </a:r>
            <a:r>
              <a:rPr lang="en-US" dirty="0"/>
              <a:t> </a:t>
            </a:r>
            <a:r>
              <a:rPr lang="en-US" dirty="0" err="1"/>
              <a:t>pastores</a:t>
            </a:r>
            <a:r>
              <a:rPr lang="en-US" dirty="0"/>
              <a:t>, </a:t>
            </a:r>
            <a:r>
              <a:rPr lang="en-US" dirty="0" err="1"/>
              <a:t>têm</a:t>
            </a:r>
            <a:r>
              <a:rPr lang="en-US" dirty="0"/>
              <a:t> a </a:t>
            </a:r>
            <a:r>
              <a:rPr lang="en-US" dirty="0" err="1"/>
              <a:t>responsabilidade</a:t>
            </a:r>
            <a:r>
              <a:rPr lang="en-US" dirty="0"/>
              <a:t> de ser </a:t>
            </a:r>
            <a:r>
              <a:rPr lang="en-US" dirty="0" err="1"/>
              <a:t>modelos</a:t>
            </a:r>
            <a:r>
              <a:rPr lang="en-US" dirty="0"/>
              <a:t> de </a:t>
            </a:r>
            <a:r>
              <a:rPr lang="en-US" dirty="0" err="1"/>
              <a:t>vida</a:t>
            </a:r>
            <a:r>
              <a:rPr lang="en-US" dirty="0"/>
              <a:t> </a:t>
            </a:r>
            <a:r>
              <a:rPr lang="en-US" dirty="0" err="1"/>
              <a:t>cristã</a:t>
            </a:r>
            <a:r>
              <a:rPr lang="en-US" dirty="0"/>
              <a:t> para as </a:t>
            </a:r>
            <a:r>
              <a:rPr lang="en-US" dirty="0" err="1"/>
              <a:t>crianças</a:t>
            </a:r>
            <a:r>
              <a:rPr lang="en-US" dirty="0"/>
              <a:t> e </a:t>
            </a:r>
            <a:r>
              <a:rPr lang="en-US" dirty="0" err="1"/>
              <a:t>adolescentes</a:t>
            </a:r>
            <a:r>
              <a:rPr lang="en-US" dirty="0"/>
              <a:t> da </a:t>
            </a:r>
            <a:r>
              <a:rPr lang="en-US" dirty="0" err="1"/>
              <a:t>congregação</a:t>
            </a:r>
            <a:r>
              <a:rPr lang="en-US" dirty="0"/>
              <a:t>.</a:t>
            </a:r>
            <a:endParaRPr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 name="Shape 442"/>
          <p:cNvSpPr>
            <a:spLocks noGrp="1" noRot="1" noChangeAspect="1"/>
          </p:cNvSpPr>
          <p:nvPr>
            <p:ph type="sldImg"/>
          </p:nvPr>
        </p:nvSpPr>
        <p:spPr>
          <a:xfrm>
            <a:off x="381000" y="685800"/>
            <a:ext cx="6096000" cy="3429000"/>
          </a:xfrm>
          <a:prstGeom prst="rect">
            <a:avLst/>
          </a:prstGeom>
        </p:spPr>
        <p:txBody>
          <a:bodyPr/>
          <a:lstStyle/>
          <a:p>
            <a:endParaRPr/>
          </a:p>
        </p:txBody>
      </p:sp>
      <p:sp>
        <p:nvSpPr>
          <p:cNvPr id="443" name="Shape 443"/>
          <p:cNvSpPr>
            <a:spLocks noGrp="1"/>
          </p:cNvSpPr>
          <p:nvPr>
            <p:ph type="body" sz="quarter" idx="1"/>
          </p:nvPr>
        </p:nvSpPr>
        <p:spPr>
          <a:prstGeom prst="rect">
            <a:avLst/>
          </a:prstGeom>
        </p:spPr>
        <p:txBody>
          <a:bodyPr/>
          <a:lstStyle/>
          <a:p>
            <a:r>
              <a:rPr lang="en-US" dirty="0" err="1"/>
              <a:t>Autenticidade</a:t>
            </a:r>
            <a:r>
              <a:rPr lang="en-US" dirty="0"/>
              <a:t> e </a:t>
            </a:r>
            <a:r>
              <a:rPr lang="en-US" dirty="0" err="1"/>
              <a:t>coerência</a:t>
            </a:r>
            <a:r>
              <a:rPr lang="en-US" dirty="0"/>
              <a:t> entre o que </a:t>
            </a:r>
            <a:r>
              <a:rPr lang="en-US" dirty="0" err="1"/>
              <a:t>é</a:t>
            </a:r>
            <a:r>
              <a:rPr lang="en-US" dirty="0"/>
              <a:t> </a:t>
            </a:r>
            <a:r>
              <a:rPr lang="en-US" dirty="0" err="1"/>
              <a:t>dito</a:t>
            </a:r>
            <a:r>
              <a:rPr lang="en-US" dirty="0"/>
              <a:t> e o que </a:t>
            </a:r>
            <a:r>
              <a:rPr lang="en-US" dirty="0" err="1"/>
              <a:t>é</a:t>
            </a:r>
            <a:r>
              <a:rPr lang="en-US" dirty="0"/>
              <a:t> </a:t>
            </a:r>
            <a:r>
              <a:rPr lang="en-US" dirty="0" err="1"/>
              <a:t>feito</a:t>
            </a:r>
            <a:r>
              <a:rPr lang="en-US" dirty="0"/>
              <a:t> </a:t>
            </a:r>
            <a:r>
              <a:rPr lang="en-US" dirty="0" err="1"/>
              <a:t>é</a:t>
            </a:r>
            <a:r>
              <a:rPr lang="en-US" dirty="0"/>
              <a:t> o que </a:t>
            </a:r>
            <a:r>
              <a:rPr lang="en-US" dirty="0" err="1"/>
              <a:t>realmente</a:t>
            </a:r>
            <a:r>
              <a:rPr lang="en-US" dirty="0"/>
              <a:t> </a:t>
            </a:r>
            <a:r>
              <a:rPr lang="en-US" dirty="0" err="1"/>
              <a:t>impacta</a:t>
            </a:r>
            <a:r>
              <a:rPr lang="en-US" dirty="0"/>
              <a:t> e </a:t>
            </a:r>
            <a:r>
              <a:rPr lang="en-US" dirty="0" err="1"/>
              <a:t>molda</a:t>
            </a:r>
            <a:r>
              <a:rPr lang="en-US" dirty="0"/>
              <a:t> a </a:t>
            </a:r>
            <a:r>
              <a:rPr lang="en-US" dirty="0" err="1"/>
              <a:t>fé</a:t>
            </a:r>
            <a:r>
              <a:rPr lang="en-US" dirty="0"/>
              <a:t> dos </a:t>
            </a:r>
            <a:r>
              <a:rPr lang="en-US" dirty="0" err="1"/>
              <a:t>jovens</a:t>
            </a:r>
            <a:r>
              <a:rPr lang="en-US" dirty="0"/>
              <a:t>, </a:t>
            </a:r>
            <a:r>
              <a:rPr lang="en-US" dirty="0" err="1"/>
              <a:t>ajudando-os</a:t>
            </a:r>
            <a:r>
              <a:rPr lang="en-US" dirty="0"/>
              <a:t> a </a:t>
            </a:r>
            <a:r>
              <a:rPr lang="en-US" dirty="0" err="1"/>
              <a:t>desenvolver</a:t>
            </a:r>
            <a:r>
              <a:rPr lang="en-US" dirty="0"/>
              <a:t> </a:t>
            </a:r>
            <a:r>
              <a:rPr lang="en-US" dirty="0" err="1"/>
              <a:t>uma</a:t>
            </a:r>
            <a:r>
              <a:rPr lang="en-US" dirty="0"/>
              <a:t> </a:t>
            </a:r>
            <a:r>
              <a:rPr lang="en-US" dirty="0" err="1"/>
              <a:t>fé</a:t>
            </a:r>
            <a:r>
              <a:rPr lang="en-US" dirty="0"/>
              <a:t> </a:t>
            </a:r>
            <a:r>
              <a:rPr lang="en-US" dirty="0" err="1"/>
              <a:t>sólida</a:t>
            </a:r>
            <a:r>
              <a:rPr lang="en-US" dirty="0"/>
              <a:t> e </a:t>
            </a:r>
            <a:r>
              <a:rPr lang="en-US" dirty="0" err="1"/>
              <a:t>prática</a:t>
            </a:r>
            <a:r>
              <a:rPr lang="en-US" dirty="0"/>
              <a:t>.</a:t>
            </a:r>
            <a:endParaRPr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 name="Shape 449"/>
          <p:cNvSpPr>
            <a:spLocks noGrp="1" noRot="1" noChangeAspect="1"/>
          </p:cNvSpPr>
          <p:nvPr>
            <p:ph type="sldImg"/>
          </p:nvPr>
        </p:nvSpPr>
        <p:spPr>
          <a:xfrm>
            <a:off x="381000" y="685800"/>
            <a:ext cx="6096000" cy="3429000"/>
          </a:xfrm>
          <a:prstGeom prst="rect">
            <a:avLst/>
          </a:prstGeom>
        </p:spPr>
        <p:txBody>
          <a:bodyPr/>
          <a:lstStyle/>
          <a:p>
            <a:endParaRPr/>
          </a:p>
        </p:txBody>
      </p:sp>
      <p:sp>
        <p:nvSpPr>
          <p:cNvPr id="450" name="Shape 450"/>
          <p:cNvSpPr>
            <a:spLocks noGrp="1"/>
          </p:cNvSpPr>
          <p:nvPr>
            <p:ph type="body" sz="quarter" idx="1"/>
          </p:nvPr>
        </p:nvSpPr>
        <p:spPr>
          <a:prstGeom prst="rect">
            <a:avLst/>
          </a:prstGeom>
        </p:spPr>
        <p:txBody>
          <a:bodyPr/>
          <a:lstStyle/>
          <a:p>
            <a:r>
              <a:rPr lang="en-US" dirty="0"/>
              <a:t>A </a:t>
            </a:r>
            <a:r>
              <a:rPr lang="en-US" dirty="0" err="1"/>
              <a:t>Igreja</a:t>
            </a:r>
            <a:r>
              <a:rPr lang="en-US" dirty="0"/>
              <a:t> </a:t>
            </a:r>
            <a:r>
              <a:rPr lang="en-US" dirty="0" err="1"/>
              <a:t>tem</a:t>
            </a:r>
            <a:r>
              <a:rPr lang="en-US" dirty="0"/>
              <a:t> a </a:t>
            </a:r>
            <a:r>
              <a:rPr lang="en-US" dirty="0" err="1"/>
              <a:t>responsabilidade</a:t>
            </a:r>
            <a:r>
              <a:rPr lang="en-US" dirty="0"/>
              <a:t> de </a:t>
            </a:r>
            <a:r>
              <a:rPr lang="en-US" dirty="0" err="1"/>
              <a:t>integrar</a:t>
            </a:r>
            <a:r>
              <a:rPr lang="en-US" dirty="0"/>
              <a:t> </a:t>
            </a:r>
            <a:r>
              <a:rPr lang="en-US" dirty="0" err="1"/>
              <a:t>plenamente</a:t>
            </a:r>
            <a:r>
              <a:rPr lang="en-US" dirty="0"/>
              <a:t> </a:t>
            </a:r>
            <a:r>
              <a:rPr lang="en-US" dirty="0" err="1"/>
              <a:t>crianças</a:t>
            </a:r>
            <a:r>
              <a:rPr lang="en-US" dirty="0"/>
              <a:t>, </a:t>
            </a:r>
            <a:r>
              <a:rPr lang="en-US" dirty="0" err="1"/>
              <a:t>adolescentes</a:t>
            </a:r>
            <a:r>
              <a:rPr lang="en-US" dirty="0"/>
              <a:t> e </a:t>
            </a:r>
            <a:r>
              <a:rPr lang="en-US" dirty="0" err="1"/>
              <a:t>jovens</a:t>
            </a:r>
            <a:r>
              <a:rPr lang="en-US" dirty="0"/>
              <a:t> </a:t>
            </a:r>
            <a:r>
              <a:rPr lang="en-US" dirty="0" err="1"/>
              <a:t>na</a:t>
            </a:r>
            <a:r>
              <a:rPr lang="en-US" dirty="0"/>
              <a:t> </a:t>
            </a:r>
            <a:r>
              <a:rPr lang="en-US" dirty="0" err="1"/>
              <a:t>vida</a:t>
            </a:r>
            <a:r>
              <a:rPr lang="en-US" dirty="0"/>
              <a:t> da </a:t>
            </a:r>
            <a:r>
              <a:rPr lang="en-US" dirty="0" err="1"/>
              <a:t>Igreja</a:t>
            </a:r>
            <a:r>
              <a:rPr lang="en-US" dirty="0"/>
              <a:t>, </a:t>
            </a:r>
            <a:r>
              <a:rPr lang="en-US" dirty="0" err="1"/>
              <a:t>reconhecendo</a:t>
            </a:r>
            <a:r>
              <a:rPr lang="en-US" dirty="0"/>
              <a:t> </a:t>
            </a:r>
            <a:r>
              <a:rPr lang="en-US" dirty="0" err="1"/>
              <a:t>seu</a:t>
            </a:r>
            <a:r>
              <a:rPr lang="en-US" dirty="0"/>
              <a:t> valor e </a:t>
            </a:r>
            <a:r>
              <a:rPr lang="en-US" dirty="0" err="1"/>
              <a:t>dando-lhes</a:t>
            </a:r>
            <a:r>
              <a:rPr lang="en-US" dirty="0"/>
              <a:t> </a:t>
            </a:r>
            <a:r>
              <a:rPr lang="en-US" dirty="0" err="1"/>
              <a:t>oportunidades</a:t>
            </a:r>
            <a:r>
              <a:rPr lang="en-US" dirty="0"/>
              <a:t> reais de </a:t>
            </a:r>
            <a:r>
              <a:rPr lang="en-US" dirty="0" err="1"/>
              <a:t>servir</a:t>
            </a:r>
            <a:r>
              <a:rPr lang="en-US" dirty="0"/>
              <a:t>, </a:t>
            </a:r>
            <a:r>
              <a:rPr lang="en-US" dirty="0" err="1"/>
              <a:t>liderar</a:t>
            </a:r>
            <a:r>
              <a:rPr lang="en-US" dirty="0"/>
              <a:t> e </a:t>
            </a:r>
            <a:r>
              <a:rPr lang="en-US" dirty="0" err="1"/>
              <a:t>participar</a:t>
            </a:r>
            <a:r>
              <a:rPr lang="en-US" dirty="0"/>
              <a:t> de </a:t>
            </a:r>
            <a:r>
              <a:rPr lang="en-US" dirty="0" err="1"/>
              <a:t>todas</a:t>
            </a:r>
            <a:r>
              <a:rPr lang="en-US" dirty="0"/>
              <a:t> as </a:t>
            </a:r>
            <a:r>
              <a:rPr lang="en-US" dirty="0" err="1"/>
              <a:t>atividades</a:t>
            </a:r>
            <a:r>
              <a:rPr lang="en-US" dirty="0"/>
              <a:t> da </a:t>
            </a:r>
            <a:r>
              <a:rPr lang="en-US" dirty="0" err="1"/>
              <a:t>Igreja</a:t>
            </a:r>
            <a:r>
              <a:rPr lang="en-US" dirty="0"/>
              <a:t>.</a:t>
            </a:r>
          </a:p>
          <a:p>
            <a:endParaRPr lang="en-US" dirty="0"/>
          </a:p>
          <a:p>
            <a:r>
              <a:rPr lang="en-US" dirty="0"/>
              <a:t>Ao </a:t>
            </a:r>
            <a:r>
              <a:rPr lang="en-US" dirty="0" err="1"/>
              <a:t>fazer</a:t>
            </a:r>
            <a:r>
              <a:rPr lang="en-US" dirty="0"/>
              <a:t> </a:t>
            </a:r>
            <a:r>
              <a:rPr lang="en-US" dirty="0" err="1"/>
              <a:t>isso</a:t>
            </a:r>
            <a:r>
              <a:rPr lang="en-US" dirty="0"/>
              <a:t>, </a:t>
            </a:r>
            <a:r>
              <a:rPr lang="en-US" dirty="0" err="1"/>
              <a:t>eles</a:t>
            </a:r>
            <a:r>
              <a:rPr lang="en-US" dirty="0"/>
              <a:t> </a:t>
            </a:r>
            <a:r>
              <a:rPr lang="en-US" dirty="0" err="1"/>
              <a:t>não</a:t>
            </a:r>
            <a:r>
              <a:rPr lang="en-US" dirty="0"/>
              <a:t> </a:t>
            </a:r>
            <a:r>
              <a:rPr lang="en-US" dirty="0" err="1"/>
              <a:t>apenas</a:t>
            </a:r>
            <a:r>
              <a:rPr lang="en-US" dirty="0"/>
              <a:t> </a:t>
            </a:r>
            <a:r>
              <a:rPr lang="en-US" dirty="0" err="1"/>
              <a:t>têm</a:t>
            </a:r>
            <a:r>
              <a:rPr lang="en-US" dirty="0"/>
              <a:t> </a:t>
            </a:r>
            <a:r>
              <a:rPr lang="en-US" dirty="0" err="1"/>
              <a:t>permissão</a:t>
            </a:r>
            <a:r>
              <a:rPr lang="en-US" dirty="0"/>
              <a:t> para </a:t>
            </a:r>
            <a:r>
              <a:rPr lang="en-US" dirty="0" err="1"/>
              <a:t>crescer</a:t>
            </a:r>
            <a:r>
              <a:rPr lang="en-US" dirty="0"/>
              <a:t> e </a:t>
            </a:r>
            <a:r>
              <a:rPr lang="en-US" dirty="0" err="1"/>
              <a:t>desenvolver</a:t>
            </a:r>
            <a:r>
              <a:rPr lang="en-US" dirty="0"/>
              <a:t> </a:t>
            </a:r>
            <a:r>
              <a:rPr lang="en-US" dirty="0" err="1"/>
              <a:t>seus</a:t>
            </a:r>
            <a:r>
              <a:rPr lang="en-US" dirty="0"/>
              <a:t> dons, mas </a:t>
            </a:r>
            <a:r>
              <a:rPr lang="en-US" dirty="0" err="1"/>
              <a:t>também</a:t>
            </a:r>
            <a:r>
              <a:rPr lang="en-US" dirty="0"/>
              <a:t> </a:t>
            </a:r>
            <a:r>
              <a:rPr lang="en-US" dirty="0" err="1"/>
              <a:t>lhes</a:t>
            </a:r>
            <a:r>
              <a:rPr lang="en-US" dirty="0"/>
              <a:t> </a:t>
            </a:r>
            <a:r>
              <a:rPr lang="en-US" dirty="0" err="1"/>
              <a:t>é</a:t>
            </a:r>
            <a:r>
              <a:rPr lang="en-US" dirty="0"/>
              <a:t> </a:t>
            </a:r>
            <a:r>
              <a:rPr lang="en-US" dirty="0" err="1"/>
              <a:t>mostrado</a:t>
            </a:r>
            <a:r>
              <a:rPr lang="en-US" dirty="0"/>
              <a:t> que </a:t>
            </a:r>
            <a:r>
              <a:rPr lang="en-US" dirty="0" err="1"/>
              <a:t>são</a:t>
            </a:r>
            <a:r>
              <a:rPr lang="en-US" dirty="0"/>
              <a:t> </a:t>
            </a:r>
            <a:r>
              <a:rPr lang="en-US" dirty="0" err="1"/>
              <a:t>uma</a:t>
            </a:r>
            <a:r>
              <a:rPr lang="en-US" dirty="0"/>
              <a:t> </a:t>
            </a:r>
            <a:r>
              <a:rPr lang="en-US" dirty="0" err="1"/>
              <a:t>parte</a:t>
            </a:r>
            <a:r>
              <a:rPr lang="en-US" dirty="0"/>
              <a:t> </a:t>
            </a:r>
            <a:r>
              <a:rPr lang="en-US" dirty="0" err="1"/>
              <a:t>essencial</a:t>
            </a:r>
            <a:r>
              <a:rPr lang="en-US" dirty="0"/>
              <a:t> da </a:t>
            </a:r>
            <a:r>
              <a:rPr lang="en-US" dirty="0" err="1"/>
              <a:t>comunidade</a:t>
            </a:r>
            <a:r>
              <a:rPr lang="en-US" dirty="0"/>
              <a:t> de </a:t>
            </a:r>
            <a:r>
              <a:rPr lang="en-US" dirty="0" err="1"/>
              <a:t>fé</a:t>
            </a:r>
            <a:r>
              <a:rPr lang="en-US" dirty="0"/>
              <a:t>.</a:t>
            </a:r>
            <a:endParaRPr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 name="Shape 456"/>
          <p:cNvSpPr>
            <a:spLocks noGrp="1" noRot="1" noChangeAspect="1"/>
          </p:cNvSpPr>
          <p:nvPr>
            <p:ph type="sldImg"/>
          </p:nvPr>
        </p:nvSpPr>
        <p:spPr>
          <a:xfrm>
            <a:off x="381000" y="685800"/>
            <a:ext cx="6096000" cy="3429000"/>
          </a:xfrm>
          <a:prstGeom prst="rect">
            <a:avLst/>
          </a:prstGeom>
        </p:spPr>
        <p:txBody>
          <a:bodyPr/>
          <a:lstStyle/>
          <a:p>
            <a:endParaRPr/>
          </a:p>
        </p:txBody>
      </p:sp>
      <p:sp>
        <p:nvSpPr>
          <p:cNvPr id="457" name="Shape 457"/>
          <p:cNvSpPr>
            <a:spLocks noGrp="1"/>
          </p:cNvSpPr>
          <p:nvPr>
            <p:ph type="body" sz="quarter" idx="1"/>
          </p:nvPr>
        </p:nvSpPr>
        <p:spPr>
          <a:prstGeom prst="rect">
            <a:avLst/>
          </a:prstGeom>
        </p:spPr>
        <p:txBody>
          <a:bodyPr/>
          <a:lstStyle/>
          <a:p>
            <a:r>
              <a:rPr lang="en-US" dirty="0"/>
              <a:t>1 </a:t>
            </a:r>
            <a:r>
              <a:rPr lang="en-US" dirty="0" err="1"/>
              <a:t>Timóteo</a:t>
            </a:r>
            <a:r>
              <a:rPr lang="en-US" dirty="0"/>
              <a:t> 4:12 </a:t>
            </a:r>
            <a:r>
              <a:rPr lang="en-US" dirty="0" err="1"/>
              <a:t>nos</a:t>
            </a:r>
            <a:r>
              <a:rPr lang="en-US" dirty="0"/>
              <a:t> </a:t>
            </a:r>
            <a:r>
              <a:rPr lang="en-US" dirty="0" err="1"/>
              <a:t>lembra</a:t>
            </a:r>
            <a:r>
              <a:rPr lang="en-US" dirty="0"/>
              <a:t> que </a:t>
            </a:r>
            <a:r>
              <a:rPr lang="en-US" dirty="0" err="1"/>
              <a:t>os</a:t>
            </a:r>
            <a:r>
              <a:rPr lang="en-US" dirty="0"/>
              <a:t> </a:t>
            </a:r>
            <a:r>
              <a:rPr lang="en-US" dirty="0" err="1"/>
              <a:t>jovens</a:t>
            </a:r>
            <a:r>
              <a:rPr lang="en-US" dirty="0"/>
              <a:t> </a:t>
            </a:r>
            <a:r>
              <a:rPr lang="en-US" dirty="0" err="1"/>
              <a:t>não</a:t>
            </a:r>
            <a:r>
              <a:rPr lang="en-US" dirty="0"/>
              <a:t> </a:t>
            </a:r>
            <a:r>
              <a:rPr lang="en-US" dirty="0" err="1"/>
              <a:t>devem</a:t>
            </a:r>
            <a:r>
              <a:rPr lang="en-US" dirty="0"/>
              <a:t> ser </a:t>
            </a:r>
            <a:r>
              <a:rPr lang="en-US" dirty="0" err="1"/>
              <a:t>subestimados</a:t>
            </a:r>
            <a:r>
              <a:rPr lang="en-US" dirty="0"/>
              <a:t>, mas que </a:t>
            </a:r>
            <a:r>
              <a:rPr lang="en-US" dirty="0" err="1"/>
              <a:t>eles</a:t>
            </a:r>
            <a:r>
              <a:rPr lang="en-US" dirty="0"/>
              <a:t> </a:t>
            </a:r>
            <a:r>
              <a:rPr lang="en-US" dirty="0" err="1"/>
              <a:t>devem</a:t>
            </a:r>
            <a:r>
              <a:rPr lang="en-US" dirty="0"/>
              <a:t> ser </a:t>
            </a:r>
            <a:r>
              <a:rPr lang="en-US" dirty="0" err="1"/>
              <a:t>exemplos</a:t>
            </a:r>
            <a:r>
              <a:rPr lang="en-US" dirty="0"/>
              <a:t> </a:t>
            </a:r>
            <a:r>
              <a:rPr lang="en-US" dirty="0" err="1"/>
              <a:t>em</a:t>
            </a:r>
            <a:r>
              <a:rPr lang="en-US" dirty="0"/>
              <a:t> </a:t>
            </a:r>
            <a:r>
              <a:rPr lang="en-US" dirty="0" err="1"/>
              <a:t>palavras</a:t>
            </a:r>
            <a:r>
              <a:rPr lang="en-US" dirty="0"/>
              <a:t>, </a:t>
            </a:r>
            <a:r>
              <a:rPr lang="en-US" dirty="0" err="1"/>
              <a:t>conduta</a:t>
            </a:r>
            <a:r>
              <a:rPr lang="en-US" dirty="0"/>
              <a:t>, amor, </a:t>
            </a:r>
            <a:r>
              <a:rPr lang="en-US" dirty="0" err="1"/>
              <a:t>espírito</a:t>
            </a:r>
            <a:r>
              <a:rPr lang="en-US" dirty="0"/>
              <a:t>, </a:t>
            </a:r>
            <a:r>
              <a:rPr lang="en-US" dirty="0" err="1"/>
              <a:t>fé</a:t>
            </a:r>
            <a:r>
              <a:rPr lang="en-US" dirty="0"/>
              <a:t> e </a:t>
            </a:r>
            <a:r>
              <a:rPr lang="en-US" dirty="0" err="1"/>
              <a:t>pureza</a:t>
            </a:r>
            <a:r>
              <a:rPr lang="en-US" dirty="0"/>
              <a:t>.</a:t>
            </a:r>
          </a:p>
          <a:p>
            <a:endParaRPr lang="en-US" dirty="0"/>
          </a:p>
          <a:p>
            <a:r>
              <a:rPr lang="en-US" dirty="0" err="1"/>
              <a:t>Encarar</a:t>
            </a:r>
            <a:r>
              <a:rPr lang="en-US" dirty="0"/>
              <a:t> </a:t>
            </a:r>
            <a:r>
              <a:rPr lang="en-US" dirty="0" err="1"/>
              <a:t>crianças</a:t>
            </a:r>
            <a:r>
              <a:rPr lang="en-US" dirty="0"/>
              <a:t>, </a:t>
            </a:r>
            <a:r>
              <a:rPr lang="en-US" dirty="0" err="1"/>
              <a:t>adolescentes</a:t>
            </a:r>
            <a:r>
              <a:rPr lang="en-US" dirty="0"/>
              <a:t> e </a:t>
            </a:r>
            <a:r>
              <a:rPr lang="en-US" dirty="0" err="1"/>
              <a:t>jovens</a:t>
            </a:r>
            <a:r>
              <a:rPr lang="en-US" dirty="0"/>
              <a:t> </a:t>
            </a:r>
            <a:r>
              <a:rPr lang="en-US" dirty="0" err="1"/>
              <a:t>como</a:t>
            </a:r>
            <a:r>
              <a:rPr lang="en-US" dirty="0"/>
              <a:t> </a:t>
            </a:r>
            <a:r>
              <a:rPr lang="en-US" dirty="0" err="1"/>
              <a:t>parte</a:t>
            </a:r>
            <a:r>
              <a:rPr lang="en-US" dirty="0"/>
              <a:t> </a:t>
            </a:r>
            <a:r>
              <a:rPr lang="en-US" dirty="0" err="1"/>
              <a:t>ativa</a:t>
            </a:r>
            <a:r>
              <a:rPr lang="en-US" dirty="0"/>
              <a:t> e vital do </a:t>
            </a:r>
            <a:r>
              <a:rPr lang="en-US" dirty="0" err="1"/>
              <a:t>presente</a:t>
            </a:r>
            <a:r>
              <a:rPr lang="en-US" dirty="0"/>
              <a:t>, e </a:t>
            </a:r>
            <a:r>
              <a:rPr lang="en-US" dirty="0" err="1"/>
              <a:t>não</a:t>
            </a:r>
            <a:r>
              <a:rPr lang="en-US" dirty="0"/>
              <a:t> </a:t>
            </a:r>
            <a:r>
              <a:rPr lang="en-US" dirty="0" err="1"/>
              <a:t>apenas</a:t>
            </a:r>
            <a:r>
              <a:rPr lang="en-US" dirty="0"/>
              <a:t> do </a:t>
            </a:r>
            <a:r>
              <a:rPr lang="en-US" dirty="0" err="1"/>
              <a:t>futuro</a:t>
            </a:r>
            <a:r>
              <a:rPr lang="en-US" dirty="0"/>
              <a:t> da </a:t>
            </a:r>
            <a:r>
              <a:rPr lang="en-US" dirty="0" err="1"/>
              <a:t>igreja</a:t>
            </a:r>
            <a:r>
              <a:rPr lang="en-US" dirty="0"/>
              <a:t>, </a:t>
            </a:r>
            <a:r>
              <a:rPr lang="en-US" dirty="0" err="1"/>
              <a:t>é</a:t>
            </a:r>
            <a:r>
              <a:rPr lang="en-US" dirty="0"/>
              <a:t> </a:t>
            </a:r>
            <a:r>
              <a:rPr lang="en-US" dirty="0" err="1"/>
              <a:t>importante</a:t>
            </a:r>
            <a:r>
              <a:rPr lang="en-US" dirty="0"/>
              <a:t> para </a:t>
            </a:r>
            <a:r>
              <a:rPr lang="en-US" dirty="0" err="1"/>
              <a:t>seu</a:t>
            </a:r>
            <a:r>
              <a:rPr lang="en-US" dirty="0"/>
              <a:t> </a:t>
            </a:r>
            <a:r>
              <a:rPr lang="en-US" dirty="0" err="1"/>
              <a:t>desenvolvimento</a:t>
            </a:r>
            <a:r>
              <a:rPr lang="en-US" dirty="0"/>
              <a:t> e para o </a:t>
            </a:r>
            <a:r>
              <a:rPr lang="en-US" dirty="0" err="1"/>
              <a:t>crescimento</a:t>
            </a:r>
            <a:r>
              <a:rPr lang="en-US" dirty="0"/>
              <a:t> da </a:t>
            </a:r>
            <a:r>
              <a:rPr lang="en-US" dirty="0" err="1"/>
              <a:t>comunidade</a:t>
            </a:r>
            <a:r>
              <a:rPr lang="en-US" dirty="0"/>
              <a:t> </a:t>
            </a:r>
            <a:r>
              <a:rPr lang="en-US" dirty="0" err="1"/>
              <a:t>em</a:t>
            </a:r>
            <a:r>
              <a:rPr lang="en-US" dirty="0"/>
              <a:t> </a:t>
            </a:r>
            <a:r>
              <a:rPr lang="en-US" dirty="0" err="1"/>
              <a:t>geral</a:t>
            </a:r>
            <a:r>
              <a:rPr lang="en-US" dirty="0"/>
              <a:t>.</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Avocados and limes"/>
          <p:cNvSpPr>
            <a:spLocks noGrp="1"/>
          </p:cNvSpPr>
          <p:nvPr>
            <p:ph type="pic" idx="21"/>
          </p:nvPr>
        </p:nvSpPr>
        <p:spPr>
          <a:xfrm>
            <a:off x="-1155700" y="-1295400"/>
            <a:ext cx="26746200" cy="16018933"/>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Bowl with salmon cakes, salad, and hummus"/>
          <p:cNvSpPr>
            <a:spLocks noGrp="1"/>
          </p:cNvSpPr>
          <p:nvPr>
            <p:ph type="pic" idx="21"/>
          </p:nvPr>
        </p:nvSpPr>
        <p:spPr>
          <a:xfrm>
            <a:off x="10972800" y="-203200"/>
            <a:ext cx="12144837" cy="141351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Bowl of pappardelle pasta with parsley butter, roasted hazelnuts, and shaved parmesan cheese"/>
          <p:cNvSpPr>
            <a:spLocks noGrp="1"/>
          </p:cNvSpPr>
          <p:nvPr>
            <p:ph type="pic" idx="22"/>
          </p:nvPr>
        </p:nvSpPr>
        <p:spPr>
          <a:xfrm>
            <a:off x="12192000" y="-407266"/>
            <a:ext cx="10916874" cy="14555832"/>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7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72"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79" name="Slide Title"/>
          <p:cNvSpPr txBox="1">
            <a:spLocks noGrp="1"/>
          </p:cNvSpPr>
          <p:nvPr>
            <p:ph type="title" hasCustomPrompt="1"/>
          </p:nvPr>
        </p:nvSpPr>
        <p:spPr>
          <a:xfrm>
            <a:off x="1206500" y="1079500"/>
            <a:ext cx="21971000" cy="1434949"/>
          </a:xfrm>
          <a:prstGeom prst="rect">
            <a:avLst/>
          </a:prstGeom>
        </p:spPr>
        <p:txBody>
          <a:bodyPr/>
          <a:lstStyle/>
          <a:p>
            <a:r>
              <a:t>Slide Title</a:t>
            </a:r>
          </a:p>
        </p:txBody>
      </p:sp>
      <p:sp>
        <p:nvSpPr>
          <p:cNvPr id="8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8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8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9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9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0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0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0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15" name="Attribution"/>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1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24" name="Bowl of salad with fried rice, boiled eggs, and chopsticks"/>
          <p:cNvSpPr>
            <a:spLocks noGrp="1"/>
          </p:cNvSpPr>
          <p:nvPr>
            <p:ph type="pic" sz="quarter" idx="21"/>
          </p:nvPr>
        </p:nvSpPr>
        <p:spPr>
          <a:xfrm>
            <a:off x="15760700" y="1016000"/>
            <a:ext cx="7439099" cy="5949678"/>
          </a:xfrm>
          <a:prstGeom prst="rect">
            <a:avLst/>
          </a:prstGeom>
        </p:spPr>
        <p:txBody>
          <a:bodyPr lIns="91439" tIns="45719" rIns="91439" bIns="45719">
            <a:noAutofit/>
          </a:bodyPr>
          <a:lstStyle/>
          <a:p>
            <a:endParaRPr/>
          </a:p>
        </p:txBody>
      </p:sp>
      <p:sp>
        <p:nvSpPr>
          <p:cNvPr id="125" name="Bowl with salmon cakes, salad, and hummus "/>
          <p:cNvSpPr>
            <a:spLocks noGrp="1"/>
          </p:cNvSpPr>
          <p:nvPr>
            <p:ph type="pic" sz="half" idx="22"/>
          </p:nvPr>
        </p:nvSpPr>
        <p:spPr>
          <a:xfrm>
            <a:off x="13500100" y="3978275"/>
            <a:ext cx="10439400" cy="12150181"/>
          </a:xfrm>
          <a:prstGeom prst="rect">
            <a:avLst/>
          </a:prstGeom>
        </p:spPr>
        <p:txBody>
          <a:bodyPr lIns="91439" tIns="45719" rIns="91439" bIns="45719">
            <a:noAutofit/>
          </a:bodyPr>
          <a:lstStyle/>
          <a:p>
            <a:endParaRPr/>
          </a:p>
        </p:txBody>
      </p:sp>
      <p:sp>
        <p:nvSpPr>
          <p:cNvPr id="126" name="Bowl of pappardelle pasta with parsley butter, roasted hazelnuts, and shaved parmesan cheese"/>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34" name="bowl of salad with fried rice, boiled eggs, and chopsticks"/>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3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tif"/></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23.tif"/></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3.xml"/><Relationship Id="rId4" Type="http://schemas.openxmlformats.org/officeDocument/2006/relationships/image" Target="../media/image41.tif"/></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04240-E960-D3FC-8898-8E4AA86B81C8}"/>
            </a:ext>
          </a:extLst>
        </p:cNvPr>
        <p:cNvGrpSpPr/>
        <p:nvPr/>
      </p:nvGrpSpPr>
      <p:grpSpPr>
        <a:xfrm>
          <a:off x="0" y="0"/>
          <a:ext cx="0" cy="0"/>
          <a:chOff x="0" y="0"/>
          <a:chExt cx="0" cy="0"/>
        </a:xfrm>
      </p:grpSpPr>
      <p:sp>
        <p:nvSpPr>
          <p:cNvPr id="2" name="Freeform 2" descr="Image">
            <a:extLst>
              <a:ext uri="{FF2B5EF4-FFF2-40B4-BE49-F238E27FC236}">
                <a16:creationId xmlns:a16="http://schemas.microsoft.com/office/drawing/2014/main" id="{2AC177B1-B7D4-52AF-796F-AA455A1AA24E}"/>
              </a:ext>
            </a:extLst>
          </p:cNvPr>
          <p:cNvSpPr/>
          <p:nvPr/>
        </p:nvSpPr>
        <p:spPr>
          <a:xfrm>
            <a:off x="-19051" y="3162"/>
            <a:ext cx="24396701" cy="13709677"/>
          </a:xfrm>
          <a:custGeom>
            <a:avLst/>
            <a:gdLst/>
            <a:ahLst/>
            <a:cxnLst/>
            <a:rect l="l" t="t" r="r" b="b"/>
            <a:pathLst>
              <a:path w="18297526" h="10282258">
                <a:moveTo>
                  <a:pt x="0" y="0"/>
                </a:moveTo>
                <a:lnTo>
                  <a:pt x="18297526" y="0"/>
                </a:lnTo>
                <a:lnTo>
                  <a:pt x="18297526" y="10282258"/>
                </a:lnTo>
                <a:lnTo>
                  <a:pt x="0" y="10282258"/>
                </a:lnTo>
                <a:lnTo>
                  <a:pt x="0" y="0"/>
                </a:lnTo>
                <a:close/>
              </a:path>
            </a:pathLst>
          </a:custGeom>
          <a:blipFill>
            <a:blip r:embed="rId2"/>
            <a:stretch>
              <a:fillRect l="-20" r="-20"/>
            </a:stretch>
          </a:blipFill>
        </p:spPr>
        <p:txBody>
          <a:bodyPr/>
          <a:lstStyle/>
          <a:p>
            <a:endParaRPr lang="pt-BR" sz="3200" dirty="0"/>
          </a:p>
        </p:txBody>
      </p:sp>
      <p:sp>
        <p:nvSpPr>
          <p:cNvPr id="3" name="TextBox 7">
            <a:extLst>
              <a:ext uri="{FF2B5EF4-FFF2-40B4-BE49-F238E27FC236}">
                <a16:creationId xmlns:a16="http://schemas.microsoft.com/office/drawing/2014/main" id="{171670CF-433F-CA0F-A4B0-359051ADE1D6}"/>
              </a:ext>
            </a:extLst>
          </p:cNvPr>
          <p:cNvSpPr txBox="1"/>
          <p:nvPr/>
        </p:nvSpPr>
        <p:spPr>
          <a:xfrm>
            <a:off x="17983200" y="10154226"/>
            <a:ext cx="6299200" cy="2609369"/>
          </a:xfrm>
          <a:prstGeom prst="rect">
            <a:avLst/>
          </a:prstGeom>
        </p:spPr>
        <p:txBody>
          <a:bodyPr wrap="square" lIns="0" tIns="0" rIns="0" bIns="0" rtlCol="0" anchor="t">
            <a:spAutoFit/>
          </a:bodyPr>
          <a:lstStyle/>
          <a:p>
            <a:pPr>
              <a:lnSpc>
                <a:spcPts val="22971"/>
              </a:lnSpc>
            </a:pPr>
            <a:r>
              <a:rPr lang="pt-BR" sz="11733" spc="-360" dirty="0">
                <a:solidFill>
                  <a:srgbClr val="F49F4F"/>
                </a:solidFill>
                <a:latin typeface="Brittany"/>
                <a:ea typeface="Brittany"/>
                <a:cs typeface="Brittany"/>
                <a:sym typeface="Brittany"/>
              </a:rPr>
              <a:t>Aula 4</a:t>
            </a:r>
          </a:p>
        </p:txBody>
      </p:sp>
    </p:spTree>
    <p:extLst>
      <p:ext uri="{BB962C8B-B14F-4D97-AF65-F5344CB8AC3E}">
        <p14:creationId xmlns:p14="http://schemas.microsoft.com/office/powerpoint/2010/main" val="2680101447"/>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C90AE-5C87-CDC3-A9D0-310BCC54A57A}"/>
              </a:ext>
            </a:extLst>
          </p:cNvPr>
          <p:cNvSpPr>
            <a:spLocks noGrp="1"/>
          </p:cNvSpPr>
          <p:nvPr>
            <p:ph type="title"/>
          </p:nvPr>
        </p:nvSpPr>
        <p:spPr/>
        <p:txBody>
          <a:bodyPr/>
          <a:lstStyle/>
          <a:p>
            <a:endParaRPr lang="en-BR"/>
          </a:p>
        </p:txBody>
      </p:sp>
      <p:sp>
        <p:nvSpPr>
          <p:cNvPr id="3" name="Text Placeholder 2">
            <a:extLst>
              <a:ext uri="{FF2B5EF4-FFF2-40B4-BE49-F238E27FC236}">
                <a16:creationId xmlns:a16="http://schemas.microsoft.com/office/drawing/2014/main" id="{9919A961-CCC5-A02F-A7A5-B9E127E6A256}"/>
              </a:ext>
            </a:extLst>
          </p:cNvPr>
          <p:cNvSpPr>
            <a:spLocks noGrp="1"/>
          </p:cNvSpPr>
          <p:nvPr>
            <p:ph type="body" sz="quarter" idx="21"/>
          </p:nvPr>
        </p:nvSpPr>
        <p:spPr/>
        <p:txBody>
          <a:bodyPr/>
          <a:lstStyle/>
          <a:p>
            <a:endParaRPr lang="en-BR"/>
          </a:p>
        </p:txBody>
      </p:sp>
      <p:sp>
        <p:nvSpPr>
          <p:cNvPr id="4" name="Text Placeholder 3">
            <a:extLst>
              <a:ext uri="{FF2B5EF4-FFF2-40B4-BE49-F238E27FC236}">
                <a16:creationId xmlns:a16="http://schemas.microsoft.com/office/drawing/2014/main" id="{85CE1869-A292-91F1-6263-9AF0968A5B61}"/>
              </a:ext>
            </a:extLst>
          </p:cNvPr>
          <p:cNvSpPr>
            <a:spLocks noGrp="1"/>
          </p:cNvSpPr>
          <p:nvPr>
            <p:ph type="body" idx="1"/>
          </p:nvPr>
        </p:nvSpPr>
        <p:spPr/>
        <p:txBody>
          <a:bodyPr/>
          <a:lstStyle/>
          <a:p>
            <a:endParaRPr lang="en-BR"/>
          </a:p>
        </p:txBody>
      </p:sp>
      <p:pic>
        <p:nvPicPr>
          <p:cNvPr id="6" name="Picture 5" descr="A person and child walking together&#10;&#10;AI-generated content may be incorrect.">
            <a:extLst>
              <a:ext uri="{FF2B5EF4-FFF2-40B4-BE49-F238E27FC236}">
                <a16:creationId xmlns:a16="http://schemas.microsoft.com/office/drawing/2014/main" id="{4D643446-25E4-4D4D-C99B-D5DD1DE5CA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Tree>
    <p:extLst>
      <p:ext uri="{BB962C8B-B14F-4D97-AF65-F5344CB8AC3E}">
        <p14:creationId xmlns:p14="http://schemas.microsoft.com/office/powerpoint/2010/main" val="3839375113"/>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Slide Title"/>
          <p:cNvSpPr txBox="1">
            <a:spLocks noGrp="1"/>
          </p:cNvSpPr>
          <p:nvPr>
            <p:ph type="title"/>
          </p:nvPr>
        </p:nvSpPr>
        <p:spPr>
          <a:prstGeom prst="rect">
            <a:avLst/>
          </a:prstGeom>
        </p:spPr>
        <p:txBody>
          <a:bodyPr/>
          <a:lstStyle/>
          <a:p>
            <a:endParaRPr/>
          </a:p>
        </p:txBody>
      </p:sp>
      <p:sp>
        <p:nvSpPr>
          <p:cNvPr id="157" name="Slide Subtitle"/>
          <p:cNvSpPr txBox="1">
            <a:spLocks noGrp="1"/>
          </p:cNvSpPr>
          <p:nvPr>
            <p:ph type="body" idx="21"/>
          </p:nvPr>
        </p:nvSpPr>
        <p:spPr>
          <a:prstGeom prst="rect">
            <a:avLst/>
          </a:prstGeom>
        </p:spPr>
        <p:txBody>
          <a:bodyPr/>
          <a:lstStyle/>
          <a:p>
            <a:endParaRPr/>
          </a:p>
        </p:txBody>
      </p:sp>
      <p:sp>
        <p:nvSpPr>
          <p:cNvPr id="158" name="Slide bullet text"/>
          <p:cNvSpPr txBox="1">
            <a:spLocks noGrp="1"/>
          </p:cNvSpPr>
          <p:nvPr>
            <p:ph type="body" idx="1"/>
          </p:nvPr>
        </p:nvSpPr>
        <p:spPr>
          <a:prstGeom prst="rect">
            <a:avLst/>
          </a:prstGeom>
        </p:spPr>
        <p:txBody>
          <a:bodyPr/>
          <a:lstStyle/>
          <a:p>
            <a:endParaRPr/>
          </a:p>
        </p:txBody>
      </p:sp>
      <p:pic>
        <p:nvPicPr>
          <p:cNvPr id="159" name="02---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family standing together and looking at the sun&#10;&#10;AI-generated content may be incorrect.">
            <a:extLst>
              <a:ext uri="{FF2B5EF4-FFF2-40B4-BE49-F238E27FC236}">
                <a16:creationId xmlns:a16="http://schemas.microsoft.com/office/drawing/2014/main" id="{06D3F5F1-EB2B-597A-48F2-1963B9E86F84}"/>
              </a:ext>
            </a:extLst>
          </p:cNvPr>
          <p:cNvPicPr>
            <a:picLocks noChangeAspect="1"/>
          </p:cNvPicPr>
          <p:nvPr/>
        </p:nvPicPr>
        <p:blipFill>
          <a:blip r:embed="rId3">
            <a:extLst>
              <a:ext uri="{28A0092B-C50C-407E-A947-70E740481C1C}">
                <a14:useLocalDpi xmlns:a14="http://schemas.microsoft.com/office/drawing/2010/main" val="0"/>
              </a:ext>
            </a:extLst>
          </a:blip>
          <a:srcRect b="16161"/>
          <a:stretch/>
        </p:blipFill>
        <p:spPr>
          <a:xfrm>
            <a:off x="0" y="-1"/>
            <a:ext cx="24539944" cy="13716001"/>
          </a:xfrm>
          <a:prstGeom prst="rect">
            <a:avLst/>
          </a:prstGeom>
        </p:spPr>
      </p:pic>
      <p:sp>
        <p:nvSpPr>
          <p:cNvPr id="5" name="Rectangle 4">
            <a:extLst>
              <a:ext uri="{FF2B5EF4-FFF2-40B4-BE49-F238E27FC236}">
                <a16:creationId xmlns:a16="http://schemas.microsoft.com/office/drawing/2014/main" id="{2F5AEC61-D906-39AE-EF93-1A0295CEB9B0}"/>
              </a:ext>
            </a:extLst>
          </p:cNvPr>
          <p:cNvSpPr/>
          <p:nvPr/>
        </p:nvSpPr>
        <p:spPr>
          <a:xfrm>
            <a:off x="3027332" y="3282433"/>
            <a:ext cx="5577168" cy="1754326"/>
          </a:xfrm>
          <a:prstGeom prst="rect">
            <a:avLst/>
          </a:prstGeom>
          <a:noFill/>
        </p:spPr>
        <p:txBody>
          <a:bodyPr wrap="none" lIns="91440" tIns="45720" rIns="91440" bIns="45720">
            <a:spAutoFit/>
          </a:bodyPr>
          <a:lstStyle/>
          <a:p>
            <a:pPr algn="ctr"/>
            <a:r>
              <a:rPr lang="en-US" sz="540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Testemunho</a:t>
            </a:r>
            <a:r>
              <a:rPr lang="en-US" sz="540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r>
              <a:rPr lang="en-US" sz="540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pessoal</a:t>
            </a:r>
            <a:r>
              <a:rPr lang="en-US" sz="540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a:t>
            </a:r>
          </a:p>
          <a:p>
            <a:pPr algn="ctr"/>
            <a:r>
              <a:rPr lang="en-US" sz="540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de </a:t>
            </a:r>
            <a:r>
              <a:rPr lang="en-US" sz="5400" dirty="0" err="1">
                <a:ln w="0"/>
                <a:solidFill>
                  <a:srgbClr val="C00000"/>
                </a:solidFill>
                <a:effectLst>
                  <a:outerShdw blurRad="38100" dist="19050" dir="2700000" algn="tl" rotWithShape="0">
                    <a:schemeClr val="dk1">
                      <a:alpha val="40000"/>
                    </a:schemeClr>
                  </a:outerShdw>
                </a:effectLst>
                <a:latin typeface="Bebas Neue" panose="020B0606020202050201" pitchFamily="34" charset="77"/>
              </a:rPr>
              <a:t>discipulado</a:t>
            </a:r>
            <a:r>
              <a:rPr lang="en-US" sz="5400" dirty="0">
                <a:ln w="0"/>
                <a:solidFill>
                  <a:srgbClr val="C00000"/>
                </a:solidFill>
                <a:effectLst>
                  <a:outerShdw blurRad="38100" dist="19050" dir="2700000" algn="tl" rotWithShape="0">
                    <a:schemeClr val="dk1">
                      <a:alpha val="40000"/>
                    </a:schemeClr>
                  </a:outerShdw>
                </a:effectLst>
                <a:latin typeface="Bebas Neue" panose="020B0606020202050201" pitchFamily="34" charset="77"/>
              </a:rPr>
              <a:t> familiar</a:t>
            </a:r>
            <a:endParaRPr lang="en-US" sz="5400" cap="none" spc="0" dirty="0">
              <a:ln w="0"/>
              <a:solidFill>
                <a:srgbClr val="C00000"/>
              </a:solidFill>
              <a:effectLst>
                <a:outerShdw blurRad="38100" dist="19050" dir="2700000" algn="tl" rotWithShape="0">
                  <a:schemeClr val="dk1">
                    <a:alpha val="40000"/>
                  </a:schemeClr>
                </a:outerShdw>
              </a:effectLst>
              <a:latin typeface="Bebas Neue" panose="020B0606020202050201" pitchFamily="34" charset="77"/>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Video by angievaldezp.mp4" descr="Video by angievaldezp.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500">
        <p:fade/>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72"/>
                </p:tgtEl>
              </p:cMediaNode>
            </p:video>
            <p:seq concurrent="1" prevAc="none" nextAc="seek">
              <p:cTn id="8" restart="whenNotActive" fill="hold" evtFilter="cancelBubble" nodeType="interactiveSeq">
                <p:stCondLst>
                  <p:cond evt="onClick" delay="0">
                    <p:tgtEl>
                      <p:spTgt spid="17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2"/>
                                        </p:tgtEl>
                                      </p:cBhvr>
                                    </p:cmd>
                                  </p:childTnLst>
                                </p:cTn>
                              </p:par>
                            </p:childTnLst>
                          </p:cTn>
                        </p:par>
                      </p:childTnLst>
                    </p:cTn>
                  </p:par>
                </p:childTnLst>
              </p:cTn>
              <p:nextCondLst>
                <p:cond evt="onClick" delay="0">
                  <p:tgtEl>
                    <p:spTgt spid="17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Slide Title"/>
          <p:cNvSpPr txBox="1">
            <a:spLocks noGrp="1"/>
          </p:cNvSpPr>
          <p:nvPr>
            <p:ph type="title"/>
          </p:nvPr>
        </p:nvSpPr>
        <p:spPr>
          <a:prstGeom prst="rect">
            <a:avLst/>
          </a:prstGeom>
        </p:spPr>
        <p:txBody>
          <a:bodyPr/>
          <a:lstStyle/>
          <a:p>
            <a:endParaRPr/>
          </a:p>
        </p:txBody>
      </p:sp>
      <p:sp>
        <p:nvSpPr>
          <p:cNvPr id="152" name="Slide Subtitle"/>
          <p:cNvSpPr txBox="1">
            <a:spLocks noGrp="1"/>
          </p:cNvSpPr>
          <p:nvPr>
            <p:ph type="body" idx="21"/>
          </p:nvPr>
        </p:nvSpPr>
        <p:spPr>
          <a:prstGeom prst="rect">
            <a:avLst/>
          </a:prstGeom>
        </p:spPr>
        <p:txBody>
          <a:bodyPr/>
          <a:lstStyle/>
          <a:p>
            <a:endParaRPr/>
          </a:p>
        </p:txBody>
      </p:sp>
      <p:sp>
        <p:nvSpPr>
          <p:cNvPr id="153" name="Slide bullet text"/>
          <p:cNvSpPr txBox="1">
            <a:spLocks noGrp="1"/>
          </p:cNvSpPr>
          <p:nvPr>
            <p:ph type="body" idx="1"/>
          </p:nvPr>
        </p:nvSpPr>
        <p:spPr>
          <a:prstGeom prst="rect">
            <a:avLst/>
          </a:prstGeom>
        </p:spPr>
        <p:txBody>
          <a:bodyPr/>
          <a:lstStyle/>
          <a:p>
            <a:endParaRPr/>
          </a:p>
        </p:txBody>
      </p:sp>
      <p:pic>
        <p:nvPicPr>
          <p:cNvPr id="154" name="01---Discipulando-a-las-Nuevas-Generaciones.png"/>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lide Title"/>
          <p:cNvSpPr txBox="1">
            <a:spLocks noGrp="1"/>
          </p:cNvSpPr>
          <p:nvPr>
            <p:ph type="title"/>
          </p:nvPr>
        </p:nvSpPr>
        <p:spPr>
          <a:prstGeom prst="rect">
            <a:avLst/>
          </a:prstGeom>
        </p:spPr>
        <p:txBody>
          <a:bodyPr/>
          <a:lstStyle/>
          <a:p>
            <a:endParaRPr/>
          </a:p>
        </p:txBody>
      </p:sp>
      <p:sp>
        <p:nvSpPr>
          <p:cNvPr id="164" name="Slide Subtitle"/>
          <p:cNvSpPr txBox="1">
            <a:spLocks noGrp="1"/>
          </p:cNvSpPr>
          <p:nvPr>
            <p:ph type="body" idx="21"/>
          </p:nvPr>
        </p:nvSpPr>
        <p:spPr>
          <a:prstGeom prst="rect">
            <a:avLst/>
          </a:prstGeom>
        </p:spPr>
        <p:txBody>
          <a:bodyPr/>
          <a:lstStyle/>
          <a:p>
            <a:endParaRPr/>
          </a:p>
        </p:txBody>
      </p:sp>
      <p:sp>
        <p:nvSpPr>
          <p:cNvPr id="165" name="Slide bullet text"/>
          <p:cNvSpPr txBox="1">
            <a:spLocks noGrp="1"/>
          </p:cNvSpPr>
          <p:nvPr>
            <p:ph type="body" idx="1"/>
          </p:nvPr>
        </p:nvSpPr>
        <p:spPr>
          <a:prstGeom prst="rect">
            <a:avLst/>
          </a:prstGeom>
        </p:spPr>
        <p:txBody>
          <a:bodyPr/>
          <a:lstStyle/>
          <a:p>
            <a:endParaRPr/>
          </a:p>
        </p:txBody>
      </p:sp>
      <p:pic>
        <p:nvPicPr>
          <p:cNvPr id="166" name="03---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pic>
        <p:nvPicPr>
          <p:cNvPr id="167" name="Image" descr="Image"/>
          <p:cNvPicPr>
            <a:picLocks noChangeAspect="1"/>
          </p:cNvPicPr>
          <p:nvPr/>
        </p:nvPicPr>
        <p:blipFill>
          <a:blip r:embed="rId4"/>
          <a:stretch>
            <a:fillRect/>
          </a:stretch>
        </p:blipFill>
        <p:spPr>
          <a:xfrm>
            <a:off x="2075396" y="8798035"/>
            <a:ext cx="1433164" cy="1433164"/>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Slide Title"/>
          <p:cNvSpPr txBox="1">
            <a:spLocks noGrp="1"/>
          </p:cNvSpPr>
          <p:nvPr>
            <p:ph type="title"/>
          </p:nvPr>
        </p:nvSpPr>
        <p:spPr>
          <a:prstGeom prst="rect">
            <a:avLst/>
          </a:prstGeom>
        </p:spPr>
        <p:txBody>
          <a:bodyPr/>
          <a:lstStyle/>
          <a:p>
            <a:endParaRPr/>
          </a:p>
        </p:txBody>
      </p:sp>
      <p:sp>
        <p:nvSpPr>
          <p:cNvPr id="172" name="Slide Subtitle"/>
          <p:cNvSpPr txBox="1">
            <a:spLocks noGrp="1"/>
          </p:cNvSpPr>
          <p:nvPr>
            <p:ph type="body" idx="21"/>
          </p:nvPr>
        </p:nvSpPr>
        <p:spPr>
          <a:prstGeom prst="rect">
            <a:avLst/>
          </a:prstGeom>
        </p:spPr>
        <p:txBody>
          <a:bodyPr/>
          <a:lstStyle/>
          <a:p>
            <a:endParaRPr/>
          </a:p>
        </p:txBody>
      </p:sp>
      <p:sp>
        <p:nvSpPr>
          <p:cNvPr id="173" name="Slide bullet text"/>
          <p:cNvSpPr txBox="1">
            <a:spLocks noGrp="1"/>
          </p:cNvSpPr>
          <p:nvPr>
            <p:ph type="body" idx="1"/>
          </p:nvPr>
        </p:nvSpPr>
        <p:spPr>
          <a:prstGeom prst="rect">
            <a:avLst/>
          </a:prstGeom>
        </p:spPr>
        <p:txBody>
          <a:bodyPr/>
          <a:lstStyle/>
          <a:p>
            <a:endParaRPr/>
          </a:p>
        </p:txBody>
      </p:sp>
      <p:pic>
        <p:nvPicPr>
          <p:cNvPr id="174" name="04---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dissolve/>
      </p:transition>
    </mc:Choice>
    <mc:Fallback xmlns="" xmlns:m="http://schemas.openxmlformats.org/officeDocument/2006/math" xmlns:a14="http://schemas.microsoft.com/office/drawing/2010/main">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lide Title"/>
          <p:cNvSpPr txBox="1">
            <a:spLocks noGrp="1"/>
          </p:cNvSpPr>
          <p:nvPr>
            <p:ph type="title"/>
          </p:nvPr>
        </p:nvSpPr>
        <p:spPr>
          <a:prstGeom prst="rect">
            <a:avLst/>
          </a:prstGeom>
        </p:spPr>
        <p:txBody>
          <a:bodyPr/>
          <a:lstStyle/>
          <a:p>
            <a:endParaRPr/>
          </a:p>
        </p:txBody>
      </p:sp>
      <p:sp>
        <p:nvSpPr>
          <p:cNvPr id="179" name="Slide Subtitle"/>
          <p:cNvSpPr txBox="1">
            <a:spLocks noGrp="1"/>
          </p:cNvSpPr>
          <p:nvPr>
            <p:ph type="body" idx="21"/>
          </p:nvPr>
        </p:nvSpPr>
        <p:spPr>
          <a:prstGeom prst="rect">
            <a:avLst/>
          </a:prstGeom>
        </p:spPr>
        <p:txBody>
          <a:bodyPr/>
          <a:lstStyle/>
          <a:p>
            <a:endParaRPr/>
          </a:p>
        </p:txBody>
      </p:sp>
      <p:sp>
        <p:nvSpPr>
          <p:cNvPr id="180" name="Slide bullet text"/>
          <p:cNvSpPr txBox="1">
            <a:spLocks noGrp="1"/>
          </p:cNvSpPr>
          <p:nvPr>
            <p:ph type="body" idx="1"/>
          </p:nvPr>
        </p:nvSpPr>
        <p:spPr>
          <a:prstGeom prst="rect">
            <a:avLst/>
          </a:prstGeom>
        </p:spPr>
        <p:txBody>
          <a:bodyPr/>
          <a:lstStyle/>
          <a:p>
            <a:endParaRPr/>
          </a:p>
        </p:txBody>
      </p:sp>
      <p:pic>
        <p:nvPicPr>
          <p:cNvPr id="181" name="05---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dissolve/>
      </p:transition>
    </mc:Choice>
    <mc:Fallback xmlns="" xmlns:m="http://schemas.openxmlformats.org/officeDocument/2006/math" xmlns:a14="http://schemas.microsoft.com/office/drawing/2010/main">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Slide Title"/>
          <p:cNvSpPr txBox="1">
            <a:spLocks noGrp="1"/>
          </p:cNvSpPr>
          <p:nvPr>
            <p:ph type="title"/>
          </p:nvPr>
        </p:nvSpPr>
        <p:spPr>
          <a:prstGeom prst="rect">
            <a:avLst/>
          </a:prstGeom>
        </p:spPr>
        <p:txBody>
          <a:bodyPr/>
          <a:lstStyle/>
          <a:p>
            <a:endParaRPr/>
          </a:p>
        </p:txBody>
      </p:sp>
      <p:sp>
        <p:nvSpPr>
          <p:cNvPr id="186" name="Slide Subtitle"/>
          <p:cNvSpPr txBox="1">
            <a:spLocks noGrp="1"/>
          </p:cNvSpPr>
          <p:nvPr>
            <p:ph type="body" idx="21"/>
          </p:nvPr>
        </p:nvSpPr>
        <p:spPr>
          <a:prstGeom prst="rect">
            <a:avLst/>
          </a:prstGeom>
        </p:spPr>
        <p:txBody>
          <a:bodyPr/>
          <a:lstStyle/>
          <a:p>
            <a:endParaRPr/>
          </a:p>
        </p:txBody>
      </p:sp>
      <p:sp>
        <p:nvSpPr>
          <p:cNvPr id="187" name="Slide bullet text"/>
          <p:cNvSpPr txBox="1">
            <a:spLocks noGrp="1"/>
          </p:cNvSpPr>
          <p:nvPr>
            <p:ph type="body" idx="1"/>
          </p:nvPr>
        </p:nvSpPr>
        <p:spPr>
          <a:prstGeom prst="rect">
            <a:avLst/>
          </a:prstGeom>
        </p:spPr>
        <p:txBody>
          <a:bodyPr/>
          <a:lstStyle/>
          <a:p>
            <a:endParaRPr/>
          </a:p>
        </p:txBody>
      </p:sp>
      <p:pic>
        <p:nvPicPr>
          <p:cNvPr id="188" name="07---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dissolve/>
      </p:transition>
    </mc:Choice>
    <mc:Fallback xmlns="" xmlns:m="http://schemas.openxmlformats.org/officeDocument/2006/math" xmlns:a14="http://schemas.microsoft.com/office/drawing/2010/main">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Slide Title"/>
          <p:cNvSpPr txBox="1">
            <a:spLocks noGrp="1"/>
          </p:cNvSpPr>
          <p:nvPr>
            <p:ph type="title"/>
          </p:nvPr>
        </p:nvSpPr>
        <p:spPr>
          <a:prstGeom prst="rect">
            <a:avLst/>
          </a:prstGeom>
        </p:spPr>
        <p:txBody>
          <a:bodyPr/>
          <a:lstStyle/>
          <a:p>
            <a:endParaRPr/>
          </a:p>
        </p:txBody>
      </p:sp>
      <p:sp>
        <p:nvSpPr>
          <p:cNvPr id="193" name="Slide Subtitle"/>
          <p:cNvSpPr txBox="1">
            <a:spLocks noGrp="1"/>
          </p:cNvSpPr>
          <p:nvPr>
            <p:ph type="body" idx="21"/>
          </p:nvPr>
        </p:nvSpPr>
        <p:spPr>
          <a:prstGeom prst="rect">
            <a:avLst/>
          </a:prstGeom>
        </p:spPr>
        <p:txBody>
          <a:bodyPr/>
          <a:lstStyle/>
          <a:p>
            <a:endParaRPr/>
          </a:p>
        </p:txBody>
      </p:sp>
      <p:sp>
        <p:nvSpPr>
          <p:cNvPr id="194" name="Slide bullet text"/>
          <p:cNvSpPr txBox="1">
            <a:spLocks noGrp="1"/>
          </p:cNvSpPr>
          <p:nvPr>
            <p:ph type="body" idx="1"/>
          </p:nvPr>
        </p:nvSpPr>
        <p:spPr>
          <a:prstGeom prst="rect">
            <a:avLst/>
          </a:prstGeom>
        </p:spPr>
        <p:txBody>
          <a:bodyPr/>
          <a:lstStyle/>
          <a:p>
            <a:endParaRPr/>
          </a:p>
        </p:txBody>
      </p:sp>
      <p:pic>
        <p:nvPicPr>
          <p:cNvPr id="195" name="08---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dissolve/>
      </p:transition>
    </mc:Choice>
    <mc:Fallback xmlns="" xmlns:m="http://schemas.openxmlformats.org/officeDocument/2006/math" xmlns:a14="http://schemas.microsoft.com/office/drawing/2010/main">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lide Title"/>
          <p:cNvSpPr txBox="1">
            <a:spLocks noGrp="1"/>
          </p:cNvSpPr>
          <p:nvPr>
            <p:ph type="title"/>
          </p:nvPr>
        </p:nvSpPr>
        <p:spPr>
          <a:prstGeom prst="rect">
            <a:avLst/>
          </a:prstGeom>
        </p:spPr>
        <p:txBody>
          <a:bodyPr/>
          <a:lstStyle/>
          <a:p>
            <a:endParaRPr/>
          </a:p>
        </p:txBody>
      </p:sp>
      <p:sp>
        <p:nvSpPr>
          <p:cNvPr id="200" name="Slide Subtitle"/>
          <p:cNvSpPr txBox="1">
            <a:spLocks noGrp="1"/>
          </p:cNvSpPr>
          <p:nvPr>
            <p:ph type="body" idx="21"/>
          </p:nvPr>
        </p:nvSpPr>
        <p:spPr>
          <a:prstGeom prst="rect">
            <a:avLst/>
          </a:prstGeom>
        </p:spPr>
        <p:txBody>
          <a:bodyPr/>
          <a:lstStyle/>
          <a:p>
            <a:endParaRPr/>
          </a:p>
        </p:txBody>
      </p:sp>
      <p:sp>
        <p:nvSpPr>
          <p:cNvPr id="201" name="Slide bullet text"/>
          <p:cNvSpPr txBox="1">
            <a:spLocks noGrp="1"/>
          </p:cNvSpPr>
          <p:nvPr>
            <p:ph type="body" idx="1"/>
          </p:nvPr>
        </p:nvSpPr>
        <p:spPr>
          <a:prstGeom prst="rect">
            <a:avLst/>
          </a:prstGeom>
        </p:spPr>
        <p:txBody>
          <a:bodyPr/>
          <a:lstStyle/>
          <a:p>
            <a:endParaRPr/>
          </a:p>
        </p:txBody>
      </p:sp>
      <p:pic>
        <p:nvPicPr>
          <p:cNvPr id="202" name="11---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dissolve/>
      </p:transition>
    </mc:Choice>
    <mc:Fallback xmlns="" xmlns:m="http://schemas.openxmlformats.org/officeDocument/2006/math" xmlns:a14="http://schemas.microsoft.com/office/drawing/2010/main">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Slide Title"/>
          <p:cNvSpPr txBox="1">
            <a:spLocks noGrp="1"/>
          </p:cNvSpPr>
          <p:nvPr>
            <p:ph type="title"/>
          </p:nvPr>
        </p:nvSpPr>
        <p:spPr>
          <a:prstGeom prst="rect">
            <a:avLst/>
          </a:prstGeom>
        </p:spPr>
        <p:txBody>
          <a:bodyPr/>
          <a:lstStyle/>
          <a:p>
            <a:endParaRPr/>
          </a:p>
        </p:txBody>
      </p:sp>
      <p:sp>
        <p:nvSpPr>
          <p:cNvPr id="207" name="Slide Subtitle"/>
          <p:cNvSpPr txBox="1">
            <a:spLocks noGrp="1"/>
          </p:cNvSpPr>
          <p:nvPr>
            <p:ph type="body" idx="21"/>
          </p:nvPr>
        </p:nvSpPr>
        <p:spPr>
          <a:prstGeom prst="rect">
            <a:avLst/>
          </a:prstGeom>
        </p:spPr>
        <p:txBody>
          <a:bodyPr/>
          <a:lstStyle/>
          <a:p>
            <a:endParaRPr/>
          </a:p>
        </p:txBody>
      </p:sp>
      <p:sp>
        <p:nvSpPr>
          <p:cNvPr id="208" name="Slide bullet text"/>
          <p:cNvSpPr txBox="1">
            <a:spLocks noGrp="1"/>
          </p:cNvSpPr>
          <p:nvPr>
            <p:ph type="body" idx="1"/>
          </p:nvPr>
        </p:nvSpPr>
        <p:spPr>
          <a:prstGeom prst="rect">
            <a:avLst/>
          </a:prstGeom>
        </p:spPr>
        <p:txBody>
          <a:bodyPr/>
          <a:lstStyle/>
          <a:p>
            <a:endParaRPr/>
          </a:p>
        </p:txBody>
      </p:sp>
      <p:pic>
        <p:nvPicPr>
          <p:cNvPr id="209" name="12---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Slide Title"/>
          <p:cNvSpPr txBox="1">
            <a:spLocks noGrp="1"/>
          </p:cNvSpPr>
          <p:nvPr>
            <p:ph type="title"/>
          </p:nvPr>
        </p:nvSpPr>
        <p:spPr>
          <a:prstGeom prst="rect">
            <a:avLst/>
          </a:prstGeom>
        </p:spPr>
        <p:txBody>
          <a:bodyPr/>
          <a:lstStyle/>
          <a:p>
            <a:endParaRPr/>
          </a:p>
        </p:txBody>
      </p:sp>
      <p:sp>
        <p:nvSpPr>
          <p:cNvPr id="214" name="Slide Subtitle"/>
          <p:cNvSpPr txBox="1">
            <a:spLocks noGrp="1"/>
          </p:cNvSpPr>
          <p:nvPr>
            <p:ph type="body" idx="21"/>
          </p:nvPr>
        </p:nvSpPr>
        <p:spPr>
          <a:prstGeom prst="rect">
            <a:avLst/>
          </a:prstGeom>
        </p:spPr>
        <p:txBody>
          <a:bodyPr/>
          <a:lstStyle/>
          <a:p>
            <a:endParaRPr/>
          </a:p>
        </p:txBody>
      </p:sp>
      <p:sp>
        <p:nvSpPr>
          <p:cNvPr id="215" name="Slide bullet text"/>
          <p:cNvSpPr txBox="1">
            <a:spLocks noGrp="1"/>
          </p:cNvSpPr>
          <p:nvPr>
            <p:ph type="body" idx="1"/>
          </p:nvPr>
        </p:nvSpPr>
        <p:spPr>
          <a:prstGeom prst="rect">
            <a:avLst/>
          </a:prstGeom>
        </p:spPr>
        <p:txBody>
          <a:bodyPr/>
          <a:lstStyle/>
          <a:p>
            <a:endParaRPr/>
          </a:p>
        </p:txBody>
      </p:sp>
      <p:pic>
        <p:nvPicPr>
          <p:cNvPr id="216" name="13---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Slide Title"/>
          <p:cNvSpPr txBox="1">
            <a:spLocks noGrp="1"/>
          </p:cNvSpPr>
          <p:nvPr>
            <p:ph type="title"/>
          </p:nvPr>
        </p:nvSpPr>
        <p:spPr>
          <a:prstGeom prst="rect">
            <a:avLst/>
          </a:prstGeom>
        </p:spPr>
        <p:txBody>
          <a:bodyPr/>
          <a:lstStyle/>
          <a:p>
            <a:endParaRPr/>
          </a:p>
        </p:txBody>
      </p:sp>
      <p:sp>
        <p:nvSpPr>
          <p:cNvPr id="221" name="Slide Subtitle"/>
          <p:cNvSpPr txBox="1">
            <a:spLocks noGrp="1"/>
          </p:cNvSpPr>
          <p:nvPr>
            <p:ph type="body" idx="21"/>
          </p:nvPr>
        </p:nvSpPr>
        <p:spPr>
          <a:prstGeom prst="rect">
            <a:avLst/>
          </a:prstGeom>
        </p:spPr>
        <p:txBody>
          <a:bodyPr/>
          <a:lstStyle/>
          <a:p>
            <a:endParaRPr/>
          </a:p>
        </p:txBody>
      </p:sp>
      <p:sp>
        <p:nvSpPr>
          <p:cNvPr id="222" name="Slide bullet text"/>
          <p:cNvSpPr txBox="1">
            <a:spLocks noGrp="1"/>
          </p:cNvSpPr>
          <p:nvPr>
            <p:ph type="body" idx="1"/>
          </p:nvPr>
        </p:nvSpPr>
        <p:spPr>
          <a:prstGeom prst="rect">
            <a:avLst/>
          </a:prstGeom>
        </p:spPr>
        <p:txBody>
          <a:bodyPr/>
          <a:lstStyle/>
          <a:p>
            <a:endParaRPr/>
          </a:p>
        </p:txBody>
      </p:sp>
      <p:pic>
        <p:nvPicPr>
          <p:cNvPr id="223" name="15---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Slide Title"/>
          <p:cNvSpPr txBox="1">
            <a:spLocks noGrp="1"/>
          </p:cNvSpPr>
          <p:nvPr>
            <p:ph type="title"/>
          </p:nvPr>
        </p:nvSpPr>
        <p:spPr>
          <a:prstGeom prst="rect">
            <a:avLst/>
          </a:prstGeom>
        </p:spPr>
        <p:txBody>
          <a:bodyPr/>
          <a:lstStyle/>
          <a:p>
            <a:endParaRPr/>
          </a:p>
        </p:txBody>
      </p:sp>
      <p:sp>
        <p:nvSpPr>
          <p:cNvPr id="228" name="Slide Subtitle"/>
          <p:cNvSpPr txBox="1">
            <a:spLocks noGrp="1"/>
          </p:cNvSpPr>
          <p:nvPr>
            <p:ph type="body" idx="21"/>
          </p:nvPr>
        </p:nvSpPr>
        <p:spPr>
          <a:prstGeom prst="rect">
            <a:avLst/>
          </a:prstGeom>
        </p:spPr>
        <p:txBody>
          <a:bodyPr/>
          <a:lstStyle/>
          <a:p>
            <a:endParaRPr/>
          </a:p>
        </p:txBody>
      </p:sp>
      <p:sp>
        <p:nvSpPr>
          <p:cNvPr id="229" name="Slide bullet text"/>
          <p:cNvSpPr txBox="1">
            <a:spLocks noGrp="1"/>
          </p:cNvSpPr>
          <p:nvPr>
            <p:ph type="body" idx="1"/>
          </p:nvPr>
        </p:nvSpPr>
        <p:spPr>
          <a:prstGeom prst="rect">
            <a:avLst/>
          </a:prstGeom>
        </p:spPr>
        <p:txBody>
          <a:bodyPr/>
          <a:lstStyle/>
          <a:p>
            <a:endParaRPr/>
          </a:p>
        </p:txBody>
      </p:sp>
      <p:pic>
        <p:nvPicPr>
          <p:cNvPr id="230" name="17---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lide Title"/>
          <p:cNvSpPr txBox="1">
            <a:spLocks noGrp="1"/>
          </p:cNvSpPr>
          <p:nvPr>
            <p:ph type="title"/>
          </p:nvPr>
        </p:nvSpPr>
        <p:spPr>
          <a:prstGeom prst="rect">
            <a:avLst/>
          </a:prstGeom>
        </p:spPr>
        <p:txBody>
          <a:bodyPr/>
          <a:lstStyle/>
          <a:p>
            <a:endParaRPr/>
          </a:p>
        </p:txBody>
      </p:sp>
      <p:sp>
        <p:nvSpPr>
          <p:cNvPr id="235" name="Slide Subtitle"/>
          <p:cNvSpPr txBox="1">
            <a:spLocks noGrp="1"/>
          </p:cNvSpPr>
          <p:nvPr>
            <p:ph type="body" idx="21"/>
          </p:nvPr>
        </p:nvSpPr>
        <p:spPr>
          <a:prstGeom prst="rect">
            <a:avLst/>
          </a:prstGeom>
        </p:spPr>
        <p:txBody>
          <a:bodyPr/>
          <a:lstStyle/>
          <a:p>
            <a:endParaRPr/>
          </a:p>
        </p:txBody>
      </p:sp>
      <p:sp>
        <p:nvSpPr>
          <p:cNvPr id="236" name="Slide bullet text"/>
          <p:cNvSpPr txBox="1">
            <a:spLocks noGrp="1"/>
          </p:cNvSpPr>
          <p:nvPr>
            <p:ph type="body" idx="1"/>
          </p:nvPr>
        </p:nvSpPr>
        <p:spPr>
          <a:prstGeom prst="rect">
            <a:avLst/>
          </a:prstGeom>
        </p:spPr>
        <p:txBody>
          <a:bodyPr/>
          <a:lstStyle/>
          <a:p>
            <a:endParaRPr/>
          </a:p>
        </p:txBody>
      </p:sp>
      <p:pic>
        <p:nvPicPr>
          <p:cNvPr id="237" name="16---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Slide Title"/>
          <p:cNvSpPr txBox="1">
            <a:spLocks noGrp="1"/>
          </p:cNvSpPr>
          <p:nvPr>
            <p:ph type="title"/>
          </p:nvPr>
        </p:nvSpPr>
        <p:spPr>
          <a:prstGeom prst="rect">
            <a:avLst/>
          </a:prstGeom>
        </p:spPr>
        <p:txBody>
          <a:bodyPr/>
          <a:lstStyle/>
          <a:p>
            <a:endParaRPr/>
          </a:p>
        </p:txBody>
      </p:sp>
      <p:sp>
        <p:nvSpPr>
          <p:cNvPr id="242" name="Slide Subtitle"/>
          <p:cNvSpPr txBox="1">
            <a:spLocks noGrp="1"/>
          </p:cNvSpPr>
          <p:nvPr>
            <p:ph type="body" idx="21"/>
          </p:nvPr>
        </p:nvSpPr>
        <p:spPr>
          <a:prstGeom prst="rect">
            <a:avLst/>
          </a:prstGeom>
        </p:spPr>
        <p:txBody>
          <a:bodyPr/>
          <a:lstStyle/>
          <a:p>
            <a:endParaRPr/>
          </a:p>
        </p:txBody>
      </p:sp>
      <p:sp>
        <p:nvSpPr>
          <p:cNvPr id="243" name="Slide bullet text"/>
          <p:cNvSpPr txBox="1">
            <a:spLocks noGrp="1"/>
          </p:cNvSpPr>
          <p:nvPr>
            <p:ph type="body" idx="1"/>
          </p:nvPr>
        </p:nvSpPr>
        <p:spPr>
          <a:prstGeom prst="rect">
            <a:avLst/>
          </a:prstGeom>
        </p:spPr>
        <p:txBody>
          <a:bodyPr/>
          <a:lstStyle/>
          <a:p>
            <a:endParaRPr/>
          </a:p>
        </p:txBody>
      </p:sp>
      <p:pic>
        <p:nvPicPr>
          <p:cNvPr id="244" name="18---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Slide Title"/>
          <p:cNvSpPr txBox="1">
            <a:spLocks noGrp="1"/>
          </p:cNvSpPr>
          <p:nvPr>
            <p:ph type="title"/>
          </p:nvPr>
        </p:nvSpPr>
        <p:spPr>
          <a:prstGeom prst="rect">
            <a:avLst/>
          </a:prstGeom>
        </p:spPr>
        <p:txBody>
          <a:bodyPr/>
          <a:lstStyle/>
          <a:p>
            <a:endParaRPr/>
          </a:p>
        </p:txBody>
      </p:sp>
      <p:sp>
        <p:nvSpPr>
          <p:cNvPr id="249" name="Slide Subtitle"/>
          <p:cNvSpPr txBox="1">
            <a:spLocks noGrp="1"/>
          </p:cNvSpPr>
          <p:nvPr>
            <p:ph type="body" idx="21"/>
          </p:nvPr>
        </p:nvSpPr>
        <p:spPr>
          <a:prstGeom prst="rect">
            <a:avLst/>
          </a:prstGeom>
        </p:spPr>
        <p:txBody>
          <a:bodyPr/>
          <a:lstStyle/>
          <a:p>
            <a:endParaRPr/>
          </a:p>
        </p:txBody>
      </p:sp>
      <p:sp>
        <p:nvSpPr>
          <p:cNvPr id="250" name="Slide bullet text"/>
          <p:cNvSpPr txBox="1">
            <a:spLocks noGrp="1"/>
          </p:cNvSpPr>
          <p:nvPr>
            <p:ph type="body" idx="1"/>
          </p:nvPr>
        </p:nvSpPr>
        <p:spPr>
          <a:prstGeom prst="rect">
            <a:avLst/>
          </a:prstGeom>
        </p:spPr>
        <p:txBody>
          <a:bodyPr/>
          <a:lstStyle/>
          <a:p>
            <a:endParaRPr/>
          </a:p>
        </p:txBody>
      </p:sp>
      <p:pic>
        <p:nvPicPr>
          <p:cNvPr id="251" name="19---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6A4B0-DF8E-9ADC-41E1-DB519E739D4B}"/>
            </a:ext>
          </a:extLst>
        </p:cNvPr>
        <p:cNvGrpSpPr/>
        <p:nvPr/>
      </p:nvGrpSpPr>
      <p:grpSpPr>
        <a:xfrm>
          <a:off x="0" y="0"/>
          <a:ext cx="0" cy="0"/>
          <a:chOff x="0" y="0"/>
          <a:chExt cx="0" cy="0"/>
        </a:xfrm>
      </p:grpSpPr>
      <p:pic>
        <p:nvPicPr>
          <p:cNvPr id="3" name="Picture 2" descr="A book with a qr code&#10;&#10;AI-generated content may be incorrect.">
            <a:extLst>
              <a:ext uri="{FF2B5EF4-FFF2-40B4-BE49-F238E27FC236}">
                <a16:creationId xmlns:a16="http://schemas.microsoft.com/office/drawing/2014/main" id="{A463ADC5-67D5-AAD8-9982-51D208B6827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 y="10"/>
            <a:ext cx="24383980" cy="13715990"/>
          </a:xfrm>
          <a:prstGeom prst="rect">
            <a:avLst/>
          </a:prstGeom>
          <a:noFill/>
        </p:spPr>
      </p:pic>
    </p:spTree>
    <p:extLst>
      <p:ext uri="{BB962C8B-B14F-4D97-AF65-F5344CB8AC3E}">
        <p14:creationId xmlns:p14="http://schemas.microsoft.com/office/powerpoint/2010/main" val="2438227887"/>
      </p:ext>
    </p:extLst>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lide Title"/>
          <p:cNvSpPr txBox="1">
            <a:spLocks noGrp="1"/>
          </p:cNvSpPr>
          <p:nvPr>
            <p:ph type="title"/>
          </p:nvPr>
        </p:nvSpPr>
        <p:spPr>
          <a:prstGeom prst="rect">
            <a:avLst/>
          </a:prstGeom>
        </p:spPr>
        <p:txBody>
          <a:bodyPr/>
          <a:lstStyle/>
          <a:p>
            <a:endParaRPr/>
          </a:p>
        </p:txBody>
      </p:sp>
      <p:sp>
        <p:nvSpPr>
          <p:cNvPr id="278" name="Slide Subtitle"/>
          <p:cNvSpPr txBox="1">
            <a:spLocks noGrp="1"/>
          </p:cNvSpPr>
          <p:nvPr>
            <p:ph type="body" idx="21"/>
          </p:nvPr>
        </p:nvSpPr>
        <p:spPr>
          <a:prstGeom prst="rect">
            <a:avLst/>
          </a:prstGeom>
        </p:spPr>
        <p:txBody>
          <a:bodyPr/>
          <a:lstStyle/>
          <a:p>
            <a:endParaRPr/>
          </a:p>
        </p:txBody>
      </p:sp>
      <p:sp>
        <p:nvSpPr>
          <p:cNvPr id="279" name="Slide bullet text"/>
          <p:cNvSpPr txBox="1">
            <a:spLocks noGrp="1"/>
          </p:cNvSpPr>
          <p:nvPr>
            <p:ph type="body" idx="1"/>
          </p:nvPr>
        </p:nvSpPr>
        <p:spPr>
          <a:prstGeom prst="rect">
            <a:avLst/>
          </a:prstGeom>
        </p:spPr>
        <p:txBody>
          <a:bodyPr/>
          <a:lstStyle/>
          <a:p>
            <a:endParaRPr/>
          </a:p>
        </p:txBody>
      </p:sp>
      <p:pic>
        <p:nvPicPr>
          <p:cNvPr id="280" name="24-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pic>
        <p:nvPicPr>
          <p:cNvPr id="281" name="Image" descr="Image"/>
          <p:cNvPicPr>
            <a:picLocks noChangeAspect="1"/>
          </p:cNvPicPr>
          <p:nvPr/>
        </p:nvPicPr>
        <p:blipFill>
          <a:blip r:embed="rId4"/>
          <a:stretch>
            <a:fillRect/>
          </a:stretch>
        </p:blipFill>
        <p:spPr>
          <a:xfrm>
            <a:off x="1647458" y="7978322"/>
            <a:ext cx="1830847" cy="1830846"/>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Slide Title"/>
          <p:cNvSpPr txBox="1">
            <a:spLocks noGrp="1"/>
          </p:cNvSpPr>
          <p:nvPr>
            <p:ph type="title"/>
          </p:nvPr>
        </p:nvSpPr>
        <p:spPr>
          <a:prstGeom prst="rect">
            <a:avLst/>
          </a:prstGeom>
        </p:spPr>
        <p:txBody>
          <a:bodyPr/>
          <a:lstStyle/>
          <a:p>
            <a:endParaRPr/>
          </a:p>
        </p:txBody>
      </p:sp>
      <p:sp>
        <p:nvSpPr>
          <p:cNvPr id="286" name="Slide Subtitle"/>
          <p:cNvSpPr txBox="1">
            <a:spLocks noGrp="1"/>
          </p:cNvSpPr>
          <p:nvPr>
            <p:ph type="body" idx="21"/>
          </p:nvPr>
        </p:nvSpPr>
        <p:spPr>
          <a:prstGeom prst="rect">
            <a:avLst/>
          </a:prstGeom>
        </p:spPr>
        <p:txBody>
          <a:bodyPr/>
          <a:lstStyle/>
          <a:p>
            <a:endParaRPr/>
          </a:p>
        </p:txBody>
      </p:sp>
      <p:sp>
        <p:nvSpPr>
          <p:cNvPr id="287" name="Slide bullet text"/>
          <p:cNvSpPr txBox="1">
            <a:spLocks noGrp="1"/>
          </p:cNvSpPr>
          <p:nvPr>
            <p:ph type="body" idx="1"/>
          </p:nvPr>
        </p:nvSpPr>
        <p:spPr>
          <a:prstGeom prst="rect">
            <a:avLst/>
          </a:prstGeom>
        </p:spPr>
        <p:txBody>
          <a:bodyPr/>
          <a:lstStyle/>
          <a:p>
            <a:endParaRPr/>
          </a:p>
        </p:txBody>
      </p:sp>
      <p:pic>
        <p:nvPicPr>
          <p:cNvPr id="288" name="25---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 name="Slide Title"/>
          <p:cNvSpPr txBox="1">
            <a:spLocks noGrp="1"/>
          </p:cNvSpPr>
          <p:nvPr>
            <p:ph type="title"/>
          </p:nvPr>
        </p:nvSpPr>
        <p:spPr>
          <a:prstGeom prst="rect">
            <a:avLst/>
          </a:prstGeom>
        </p:spPr>
        <p:txBody>
          <a:bodyPr/>
          <a:lstStyle/>
          <a:p>
            <a:endParaRPr/>
          </a:p>
        </p:txBody>
      </p:sp>
      <p:sp>
        <p:nvSpPr>
          <p:cNvPr id="293" name="Slide Subtitle"/>
          <p:cNvSpPr txBox="1">
            <a:spLocks noGrp="1"/>
          </p:cNvSpPr>
          <p:nvPr>
            <p:ph type="body" idx="21"/>
          </p:nvPr>
        </p:nvSpPr>
        <p:spPr>
          <a:prstGeom prst="rect">
            <a:avLst/>
          </a:prstGeom>
        </p:spPr>
        <p:txBody>
          <a:bodyPr/>
          <a:lstStyle/>
          <a:p>
            <a:endParaRPr/>
          </a:p>
        </p:txBody>
      </p:sp>
      <p:sp>
        <p:nvSpPr>
          <p:cNvPr id="294" name="Slide bullet text"/>
          <p:cNvSpPr txBox="1">
            <a:spLocks noGrp="1"/>
          </p:cNvSpPr>
          <p:nvPr>
            <p:ph type="body" idx="1"/>
          </p:nvPr>
        </p:nvSpPr>
        <p:spPr>
          <a:prstGeom prst="rect">
            <a:avLst/>
          </a:prstGeom>
        </p:spPr>
        <p:txBody>
          <a:bodyPr/>
          <a:lstStyle/>
          <a:p>
            <a:endParaRPr/>
          </a:p>
        </p:txBody>
      </p:sp>
      <p:pic>
        <p:nvPicPr>
          <p:cNvPr id="295" name="25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Slide Title"/>
          <p:cNvSpPr txBox="1">
            <a:spLocks noGrp="1"/>
          </p:cNvSpPr>
          <p:nvPr>
            <p:ph type="title"/>
          </p:nvPr>
        </p:nvSpPr>
        <p:spPr>
          <a:prstGeom prst="rect">
            <a:avLst/>
          </a:prstGeom>
        </p:spPr>
        <p:txBody>
          <a:bodyPr/>
          <a:lstStyle/>
          <a:p>
            <a:endParaRPr/>
          </a:p>
        </p:txBody>
      </p:sp>
      <p:sp>
        <p:nvSpPr>
          <p:cNvPr id="300" name="Slide Subtitle"/>
          <p:cNvSpPr txBox="1">
            <a:spLocks noGrp="1"/>
          </p:cNvSpPr>
          <p:nvPr>
            <p:ph type="body" idx="21"/>
          </p:nvPr>
        </p:nvSpPr>
        <p:spPr>
          <a:prstGeom prst="rect">
            <a:avLst/>
          </a:prstGeom>
        </p:spPr>
        <p:txBody>
          <a:bodyPr/>
          <a:lstStyle/>
          <a:p>
            <a:endParaRPr/>
          </a:p>
        </p:txBody>
      </p:sp>
      <p:sp>
        <p:nvSpPr>
          <p:cNvPr id="301" name="Slide bullet text"/>
          <p:cNvSpPr txBox="1">
            <a:spLocks noGrp="1"/>
          </p:cNvSpPr>
          <p:nvPr>
            <p:ph type="body" idx="1"/>
          </p:nvPr>
        </p:nvSpPr>
        <p:spPr>
          <a:prstGeom prst="rect">
            <a:avLst/>
          </a:prstGeom>
        </p:spPr>
        <p:txBody>
          <a:bodyPr/>
          <a:lstStyle/>
          <a:p>
            <a:endParaRPr/>
          </a:p>
        </p:txBody>
      </p:sp>
      <p:pic>
        <p:nvPicPr>
          <p:cNvPr id="302" name="26---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Slide Title"/>
          <p:cNvSpPr txBox="1">
            <a:spLocks noGrp="1"/>
          </p:cNvSpPr>
          <p:nvPr>
            <p:ph type="title"/>
          </p:nvPr>
        </p:nvSpPr>
        <p:spPr>
          <a:prstGeom prst="rect">
            <a:avLst/>
          </a:prstGeom>
        </p:spPr>
        <p:txBody>
          <a:bodyPr/>
          <a:lstStyle/>
          <a:p>
            <a:endParaRPr/>
          </a:p>
        </p:txBody>
      </p:sp>
      <p:sp>
        <p:nvSpPr>
          <p:cNvPr id="307" name="Slide Subtitle"/>
          <p:cNvSpPr txBox="1">
            <a:spLocks noGrp="1"/>
          </p:cNvSpPr>
          <p:nvPr>
            <p:ph type="body" idx="21"/>
          </p:nvPr>
        </p:nvSpPr>
        <p:spPr>
          <a:prstGeom prst="rect">
            <a:avLst/>
          </a:prstGeom>
        </p:spPr>
        <p:txBody>
          <a:bodyPr/>
          <a:lstStyle/>
          <a:p>
            <a:endParaRPr/>
          </a:p>
        </p:txBody>
      </p:sp>
      <p:sp>
        <p:nvSpPr>
          <p:cNvPr id="308" name="Slide bullet text"/>
          <p:cNvSpPr txBox="1">
            <a:spLocks noGrp="1"/>
          </p:cNvSpPr>
          <p:nvPr>
            <p:ph type="body" idx="1"/>
          </p:nvPr>
        </p:nvSpPr>
        <p:spPr>
          <a:prstGeom prst="rect">
            <a:avLst/>
          </a:prstGeom>
        </p:spPr>
        <p:txBody>
          <a:bodyPr/>
          <a:lstStyle/>
          <a:p>
            <a:endParaRPr/>
          </a:p>
        </p:txBody>
      </p:sp>
      <p:pic>
        <p:nvPicPr>
          <p:cNvPr id="309" name="27-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Slide Title"/>
          <p:cNvSpPr txBox="1">
            <a:spLocks noGrp="1"/>
          </p:cNvSpPr>
          <p:nvPr>
            <p:ph type="title"/>
          </p:nvPr>
        </p:nvSpPr>
        <p:spPr>
          <a:prstGeom prst="rect">
            <a:avLst/>
          </a:prstGeom>
        </p:spPr>
        <p:txBody>
          <a:bodyPr/>
          <a:lstStyle/>
          <a:p>
            <a:endParaRPr/>
          </a:p>
        </p:txBody>
      </p:sp>
      <p:sp>
        <p:nvSpPr>
          <p:cNvPr id="314" name="Slide Subtitle"/>
          <p:cNvSpPr txBox="1">
            <a:spLocks noGrp="1"/>
          </p:cNvSpPr>
          <p:nvPr>
            <p:ph type="body" idx="21"/>
          </p:nvPr>
        </p:nvSpPr>
        <p:spPr>
          <a:prstGeom prst="rect">
            <a:avLst/>
          </a:prstGeom>
        </p:spPr>
        <p:txBody>
          <a:bodyPr/>
          <a:lstStyle/>
          <a:p>
            <a:endParaRPr/>
          </a:p>
        </p:txBody>
      </p:sp>
      <p:sp>
        <p:nvSpPr>
          <p:cNvPr id="315" name="Slide bullet text"/>
          <p:cNvSpPr txBox="1">
            <a:spLocks noGrp="1"/>
          </p:cNvSpPr>
          <p:nvPr>
            <p:ph type="body" idx="1"/>
          </p:nvPr>
        </p:nvSpPr>
        <p:spPr>
          <a:prstGeom prst="rect">
            <a:avLst/>
          </a:prstGeom>
        </p:spPr>
        <p:txBody>
          <a:bodyPr/>
          <a:lstStyle/>
          <a:p>
            <a:endParaRPr/>
          </a:p>
        </p:txBody>
      </p:sp>
      <p:pic>
        <p:nvPicPr>
          <p:cNvPr id="316" name="27-B---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Slide Title"/>
          <p:cNvSpPr txBox="1">
            <a:spLocks noGrp="1"/>
          </p:cNvSpPr>
          <p:nvPr>
            <p:ph type="title"/>
          </p:nvPr>
        </p:nvSpPr>
        <p:spPr>
          <a:prstGeom prst="rect">
            <a:avLst/>
          </a:prstGeom>
        </p:spPr>
        <p:txBody>
          <a:bodyPr/>
          <a:lstStyle/>
          <a:p>
            <a:endParaRPr/>
          </a:p>
        </p:txBody>
      </p:sp>
      <p:sp>
        <p:nvSpPr>
          <p:cNvPr id="321" name="Slide Subtitle"/>
          <p:cNvSpPr txBox="1">
            <a:spLocks noGrp="1"/>
          </p:cNvSpPr>
          <p:nvPr>
            <p:ph type="body" idx="21"/>
          </p:nvPr>
        </p:nvSpPr>
        <p:spPr>
          <a:prstGeom prst="rect">
            <a:avLst/>
          </a:prstGeom>
        </p:spPr>
        <p:txBody>
          <a:bodyPr/>
          <a:lstStyle/>
          <a:p>
            <a:endParaRPr/>
          </a:p>
        </p:txBody>
      </p:sp>
      <p:sp>
        <p:nvSpPr>
          <p:cNvPr id="322" name="Slide bullet text"/>
          <p:cNvSpPr txBox="1">
            <a:spLocks noGrp="1"/>
          </p:cNvSpPr>
          <p:nvPr>
            <p:ph type="body" idx="1"/>
          </p:nvPr>
        </p:nvSpPr>
        <p:spPr>
          <a:prstGeom prst="rect">
            <a:avLst/>
          </a:prstGeom>
        </p:spPr>
        <p:txBody>
          <a:bodyPr/>
          <a:lstStyle/>
          <a:p>
            <a:endParaRPr/>
          </a:p>
        </p:txBody>
      </p:sp>
      <p:pic>
        <p:nvPicPr>
          <p:cNvPr id="323" name="28-C---Discipulando-a-las-Nuevas-Generaciones.png"/>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 name="Slide Title"/>
          <p:cNvSpPr txBox="1">
            <a:spLocks noGrp="1"/>
          </p:cNvSpPr>
          <p:nvPr>
            <p:ph type="title"/>
          </p:nvPr>
        </p:nvSpPr>
        <p:spPr>
          <a:prstGeom prst="rect">
            <a:avLst/>
          </a:prstGeom>
        </p:spPr>
        <p:txBody>
          <a:bodyPr/>
          <a:lstStyle/>
          <a:p>
            <a:endParaRPr/>
          </a:p>
        </p:txBody>
      </p:sp>
      <p:sp>
        <p:nvSpPr>
          <p:cNvPr id="326" name="Slide Subtitle"/>
          <p:cNvSpPr txBox="1">
            <a:spLocks noGrp="1"/>
          </p:cNvSpPr>
          <p:nvPr>
            <p:ph type="body" idx="21"/>
          </p:nvPr>
        </p:nvSpPr>
        <p:spPr>
          <a:prstGeom prst="rect">
            <a:avLst/>
          </a:prstGeom>
        </p:spPr>
        <p:txBody>
          <a:bodyPr/>
          <a:lstStyle/>
          <a:p>
            <a:endParaRPr/>
          </a:p>
        </p:txBody>
      </p:sp>
      <p:sp>
        <p:nvSpPr>
          <p:cNvPr id="327" name="Slide bullet text"/>
          <p:cNvSpPr txBox="1">
            <a:spLocks noGrp="1"/>
          </p:cNvSpPr>
          <p:nvPr>
            <p:ph type="body" idx="1"/>
          </p:nvPr>
        </p:nvSpPr>
        <p:spPr>
          <a:prstGeom prst="rect">
            <a:avLst/>
          </a:prstGeom>
        </p:spPr>
        <p:txBody>
          <a:bodyPr/>
          <a:lstStyle/>
          <a:p>
            <a:endParaRPr/>
          </a:p>
        </p:txBody>
      </p:sp>
      <p:pic>
        <p:nvPicPr>
          <p:cNvPr id="328" name="29-C---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Slide Title"/>
          <p:cNvSpPr txBox="1">
            <a:spLocks noGrp="1"/>
          </p:cNvSpPr>
          <p:nvPr>
            <p:ph type="title"/>
          </p:nvPr>
        </p:nvSpPr>
        <p:spPr>
          <a:prstGeom prst="rect">
            <a:avLst/>
          </a:prstGeom>
        </p:spPr>
        <p:txBody>
          <a:bodyPr/>
          <a:lstStyle/>
          <a:p>
            <a:endParaRPr/>
          </a:p>
        </p:txBody>
      </p:sp>
      <p:sp>
        <p:nvSpPr>
          <p:cNvPr id="333" name="Slide Subtitle"/>
          <p:cNvSpPr txBox="1">
            <a:spLocks noGrp="1"/>
          </p:cNvSpPr>
          <p:nvPr>
            <p:ph type="body" idx="21"/>
          </p:nvPr>
        </p:nvSpPr>
        <p:spPr>
          <a:prstGeom prst="rect">
            <a:avLst/>
          </a:prstGeom>
        </p:spPr>
        <p:txBody>
          <a:bodyPr/>
          <a:lstStyle/>
          <a:p>
            <a:endParaRPr/>
          </a:p>
        </p:txBody>
      </p:sp>
      <p:sp>
        <p:nvSpPr>
          <p:cNvPr id="334" name="Slide bullet text"/>
          <p:cNvSpPr txBox="1">
            <a:spLocks noGrp="1"/>
          </p:cNvSpPr>
          <p:nvPr>
            <p:ph type="body" idx="1"/>
          </p:nvPr>
        </p:nvSpPr>
        <p:spPr>
          <a:prstGeom prst="rect">
            <a:avLst/>
          </a:prstGeom>
        </p:spPr>
        <p:txBody>
          <a:bodyPr/>
          <a:lstStyle/>
          <a:p>
            <a:endParaRPr/>
          </a:p>
        </p:txBody>
      </p:sp>
      <p:pic>
        <p:nvPicPr>
          <p:cNvPr id="335" name="29-D---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Slide Title"/>
          <p:cNvSpPr txBox="1">
            <a:spLocks noGrp="1"/>
          </p:cNvSpPr>
          <p:nvPr>
            <p:ph type="title"/>
          </p:nvPr>
        </p:nvSpPr>
        <p:spPr>
          <a:prstGeom prst="rect">
            <a:avLst/>
          </a:prstGeom>
        </p:spPr>
        <p:txBody>
          <a:bodyPr/>
          <a:lstStyle/>
          <a:p>
            <a:endParaRPr/>
          </a:p>
        </p:txBody>
      </p:sp>
      <p:sp>
        <p:nvSpPr>
          <p:cNvPr id="340" name="Slide Subtitle"/>
          <p:cNvSpPr txBox="1">
            <a:spLocks noGrp="1"/>
          </p:cNvSpPr>
          <p:nvPr>
            <p:ph type="body" idx="21"/>
          </p:nvPr>
        </p:nvSpPr>
        <p:spPr>
          <a:prstGeom prst="rect">
            <a:avLst/>
          </a:prstGeom>
        </p:spPr>
        <p:txBody>
          <a:bodyPr/>
          <a:lstStyle/>
          <a:p>
            <a:endParaRPr/>
          </a:p>
        </p:txBody>
      </p:sp>
      <p:sp>
        <p:nvSpPr>
          <p:cNvPr id="341" name="Slide bullet text"/>
          <p:cNvSpPr txBox="1">
            <a:spLocks noGrp="1"/>
          </p:cNvSpPr>
          <p:nvPr>
            <p:ph type="body" idx="1"/>
          </p:nvPr>
        </p:nvSpPr>
        <p:spPr>
          <a:prstGeom prst="rect">
            <a:avLst/>
          </a:prstGeom>
        </p:spPr>
        <p:txBody>
          <a:bodyPr/>
          <a:lstStyle/>
          <a:p>
            <a:endParaRPr/>
          </a:p>
        </p:txBody>
      </p:sp>
      <p:pic>
        <p:nvPicPr>
          <p:cNvPr id="342" name="30 C- Discipulando a las Nuevas Generaciones.psd"/>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 name="Slide Title"/>
          <p:cNvSpPr txBox="1">
            <a:spLocks noGrp="1"/>
          </p:cNvSpPr>
          <p:nvPr>
            <p:ph type="title"/>
          </p:nvPr>
        </p:nvSpPr>
        <p:spPr>
          <a:prstGeom prst="rect">
            <a:avLst/>
          </a:prstGeom>
        </p:spPr>
        <p:txBody>
          <a:bodyPr/>
          <a:lstStyle/>
          <a:p>
            <a:endParaRPr/>
          </a:p>
        </p:txBody>
      </p:sp>
      <p:sp>
        <p:nvSpPr>
          <p:cNvPr id="347" name="Slide Subtitle"/>
          <p:cNvSpPr txBox="1">
            <a:spLocks noGrp="1"/>
          </p:cNvSpPr>
          <p:nvPr>
            <p:ph type="body" idx="21"/>
          </p:nvPr>
        </p:nvSpPr>
        <p:spPr>
          <a:prstGeom prst="rect">
            <a:avLst/>
          </a:prstGeom>
        </p:spPr>
        <p:txBody>
          <a:bodyPr/>
          <a:lstStyle/>
          <a:p>
            <a:endParaRPr/>
          </a:p>
        </p:txBody>
      </p:sp>
      <p:sp>
        <p:nvSpPr>
          <p:cNvPr id="348" name="Slide bullet text"/>
          <p:cNvSpPr txBox="1">
            <a:spLocks noGrp="1"/>
          </p:cNvSpPr>
          <p:nvPr>
            <p:ph type="body" idx="1"/>
          </p:nvPr>
        </p:nvSpPr>
        <p:spPr>
          <a:prstGeom prst="rect">
            <a:avLst/>
          </a:prstGeom>
        </p:spPr>
        <p:txBody>
          <a:bodyPr/>
          <a:lstStyle/>
          <a:p>
            <a:endParaRPr/>
          </a:p>
        </p:txBody>
      </p:sp>
      <p:pic>
        <p:nvPicPr>
          <p:cNvPr id="349" name="30-D--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 name="Slide Title"/>
          <p:cNvSpPr txBox="1">
            <a:spLocks noGrp="1"/>
          </p:cNvSpPr>
          <p:nvPr>
            <p:ph type="title"/>
          </p:nvPr>
        </p:nvSpPr>
        <p:spPr>
          <a:prstGeom prst="rect">
            <a:avLst/>
          </a:prstGeom>
        </p:spPr>
        <p:txBody>
          <a:bodyPr/>
          <a:lstStyle/>
          <a:p>
            <a:endParaRPr/>
          </a:p>
        </p:txBody>
      </p:sp>
      <p:sp>
        <p:nvSpPr>
          <p:cNvPr id="354" name="Slide Subtitle"/>
          <p:cNvSpPr txBox="1">
            <a:spLocks noGrp="1"/>
          </p:cNvSpPr>
          <p:nvPr>
            <p:ph type="body" idx="21"/>
          </p:nvPr>
        </p:nvSpPr>
        <p:spPr>
          <a:prstGeom prst="rect">
            <a:avLst/>
          </a:prstGeom>
        </p:spPr>
        <p:txBody>
          <a:bodyPr/>
          <a:lstStyle/>
          <a:p>
            <a:endParaRPr/>
          </a:p>
        </p:txBody>
      </p:sp>
      <p:sp>
        <p:nvSpPr>
          <p:cNvPr id="355" name="Slide bullet text"/>
          <p:cNvSpPr txBox="1">
            <a:spLocks noGrp="1"/>
          </p:cNvSpPr>
          <p:nvPr>
            <p:ph type="body" idx="1"/>
          </p:nvPr>
        </p:nvSpPr>
        <p:spPr>
          <a:prstGeom prst="rect">
            <a:avLst/>
          </a:prstGeom>
        </p:spPr>
        <p:txBody>
          <a:bodyPr/>
          <a:lstStyle/>
          <a:p>
            <a:endParaRPr/>
          </a:p>
        </p:txBody>
      </p:sp>
      <p:pic>
        <p:nvPicPr>
          <p:cNvPr id="356" name="32---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Slide Title"/>
          <p:cNvSpPr txBox="1">
            <a:spLocks noGrp="1"/>
          </p:cNvSpPr>
          <p:nvPr>
            <p:ph type="title"/>
          </p:nvPr>
        </p:nvSpPr>
        <p:spPr>
          <a:prstGeom prst="rect">
            <a:avLst/>
          </a:prstGeom>
        </p:spPr>
        <p:txBody>
          <a:bodyPr/>
          <a:lstStyle/>
          <a:p>
            <a:endParaRPr/>
          </a:p>
        </p:txBody>
      </p:sp>
      <p:sp>
        <p:nvSpPr>
          <p:cNvPr id="361" name="Slide Subtitle"/>
          <p:cNvSpPr txBox="1">
            <a:spLocks noGrp="1"/>
          </p:cNvSpPr>
          <p:nvPr>
            <p:ph type="body" idx="21"/>
          </p:nvPr>
        </p:nvSpPr>
        <p:spPr>
          <a:prstGeom prst="rect">
            <a:avLst/>
          </a:prstGeom>
        </p:spPr>
        <p:txBody>
          <a:bodyPr/>
          <a:lstStyle/>
          <a:p>
            <a:endParaRPr/>
          </a:p>
        </p:txBody>
      </p:sp>
      <p:sp>
        <p:nvSpPr>
          <p:cNvPr id="362" name="Slide bullet text"/>
          <p:cNvSpPr txBox="1">
            <a:spLocks noGrp="1"/>
          </p:cNvSpPr>
          <p:nvPr>
            <p:ph type="body" idx="1"/>
          </p:nvPr>
        </p:nvSpPr>
        <p:spPr>
          <a:prstGeom prst="rect">
            <a:avLst/>
          </a:prstGeom>
        </p:spPr>
        <p:txBody>
          <a:bodyPr/>
          <a:lstStyle/>
          <a:p>
            <a:endParaRPr/>
          </a:p>
        </p:txBody>
      </p:sp>
      <p:pic>
        <p:nvPicPr>
          <p:cNvPr id="363" name="32b---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 name="Slide Title"/>
          <p:cNvSpPr txBox="1">
            <a:spLocks noGrp="1"/>
          </p:cNvSpPr>
          <p:nvPr>
            <p:ph type="title"/>
          </p:nvPr>
        </p:nvSpPr>
        <p:spPr>
          <a:prstGeom prst="rect">
            <a:avLst/>
          </a:prstGeom>
        </p:spPr>
        <p:txBody>
          <a:bodyPr/>
          <a:lstStyle/>
          <a:p>
            <a:endParaRPr/>
          </a:p>
        </p:txBody>
      </p:sp>
      <p:sp>
        <p:nvSpPr>
          <p:cNvPr id="368" name="Slide Subtitle"/>
          <p:cNvSpPr txBox="1">
            <a:spLocks noGrp="1"/>
          </p:cNvSpPr>
          <p:nvPr>
            <p:ph type="body" idx="21"/>
          </p:nvPr>
        </p:nvSpPr>
        <p:spPr>
          <a:prstGeom prst="rect">
            <a:avLst/>
          </a:prstGeom>
        </p:spPr>
        <p:txBody>
          <a:bodyPr/>
          <a:lstStyle/>
          <a:p>
            <a:endParaRPr/>
          </a:p>
        </p:txBody>
      </p:sp>
      <p:sp>
        <p:nvSpPr>
          <p:cNvPr id="369" name="Slide bullet text"/>
          <p:cNvSpPr txBox="1">
            <a:spLocks noGrp="1"/>
          </p:cNvSpPr>
          <p:nvPr>
            <p:ph type="body" idx="1"/>
          </p:nvPr>
        </p:nvSpPr>
        <p:spPr>
          <a:prstGeom prst="rect">
            <a:avLst/>
          </a:prstGeom>
        </p:spPr>
        <p:txBody>
          <a:bodyPr/>
          <a:lstStyle/>
          <a:p>
            <a:endParaRPr/>
          </a:p>
        </p:txBody>
      </p:sp>
      <p:pic>
        <p:nvPicPr>
          <p:cNvPr id="370" name="33---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 name="Slide Title"/>
          <p:cNvSpPr txBox="1">
            <a:spLocks noGrp="1"/>
          </p:cNvSpPr>
          <p:nvPr>
            <p:ph type="title"/>
          </p:nvPr>
        </p:nvSpPr>
        <p:spPr>
          <a:prstGeom prst="rect">
            <a:avLst/>
          </a:prstGeom>
        </p:spPr>
        <p:txBody>
          <a:bodyPr/>
          <a:lstStyle/>
          <a:p>
            <a:endParaRPr/>
          </a:p>
        </p:txBody>
      </p:sp>
      <p:sp>
        <p:nvSpPr>
          <p:cNvPr id="375" name="Slide Subtitle"/>
          <p:cNvSpPr txBox="1">
            <a:spLocks noGrp="1"/>
          </p:cNvSpPr>
          <p:nvPr>
            <p:ph type="body" idx="21"/>
          </p:nvPr>
        </p:nvSpPr>
        <p:spPr>
          <a:prstGeom prst="rect">
            <a:avLst/>
          </a:prstGeom>
        </p:spPr>
        <p:txBody>
          <a:bodyPr/>
          <a:lstStyle/>
          <a:p>
            <a:endParaRPr/>
          </a:p>
        </p:txBody>
      </p:sp>
      <p:sp>
        <p:nvSpPr>
          <p:cNvPr id="376" name="Slide bullet text"/>
          <p:cNvSpPr txBox="1">
            <a:spLocks noGrp="1"/>
          </p:cNvSpPr>
          <p:nvPr>
            <p:ph type="body" idx="1"/>
          </p:nvPr>
        </p:nvSpPr>
        <p:spPr>
          <a:prstGeom prst="rect">
            <a:avLst/>
          </a:prstGeom>
        </p:spPr>
        <p:txBody>
          <a:bodyPr/>
          <a:lstStyle/>
          <a:p>
            <a:endParaRPr/>
          </a:p>
        </p:txBody>
      </p:sp>
      <p:pic>
        <p:nvPicPr>
          <p:cNvPr id="377" name="34---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 name="Slide Title"/>
          <p:cNvSpPr txBox="1">
            <a:spLocks noGrp="1"/>
          </p:cNvSpPr>
          <p:nvPr>
            <p:ph type="title"/>
          </p:nvPr>
        </p:nvSpPr>
        <p:spPr>
          <a:prstGeom prst="rect">
            <a:avLst/>
          </a:prstGeom>
        </p:spPr>
        <p:txBody>
          <a:bodyPr/>
          <a:lstStyle/>
          <a:p>
            <a:endParaRPr/>
          </a:p>
        </p:txBody>
      </p:sp>
      <p:sp>
        <p:nvSpPr>
          <p:cNvPr id="382" name="Slide Subtitle"/>
          <p:cNvSpPr txBox="1">
            <a:spLocks noGrp="1"/>
          </p:cNvSpPr>
          <p:nvPr>
            <p:ph type="body" idx="21"/>
          </p:nvPr>
        </p:nvSpPr>
        <p:spPr>
          <a:prstGeom prst="rect">
            <a:avLst/>
          </a:prstGeom>
        </p:spPr>
        <p:txBody>
          <a:bodyPr/>
          <a:lstStyle/>
          <a:p>
            <a:endParaRPr/>
          </a:p>
        </p:txBody>
      </p:sp>
      <p:sp>
        <p:nvSpPr>
          <p:cNvPr id="383" name="Slide bullet text"/>
          <p:cNvSpPr txBox="1">
            <a:spLocks noGrp="1"/>
          </p:cNvSpPr>
          <p:nvPr>
            <p:ph type="body" idx="1"/>
          </p:nvPr>
        </p:nvSpPr>
        <p:spPr>
          <a:prstGeom prst="rect">
            <a:avLst/>
          </a:prstGeom>
        </p:spPr>
        <p:txBody>
          <a:bodyPr/>
          <a:lstStyle/>
          <a:p>
            <a:endParaRPr/>
          </a:p>
        </p:txBody>
      </p:sp>
      <p:pic>
        <p:nvPicPr>
          <p:cNvPr id="384" name="34b---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 name="Slide Title"/>
          <p:cNvSpPr txBox="1">
            <a:spLocks noGrp="1"/>
          </p:cNvSpPr>
          <p:nvPr>
            <p:ph type="title"/>
          </p:nvPr>
        </p:nvSpPr>
        <p:spPr>
          <a:prstGeom prst="rect">
            <a:avLst/>
          </a:prstGeom>
        </p:spPr>
        <p:txBody>
          <a:bodyPr/>
          <a:lstStyle/>
          <a:p>
            <a:endParaRPr/>
          </a:p>
        </p:txBody>
      </p:sp>
      <p:sp>
        <p:nvSpPr>
          <p:cNvPr id="389" name="Slide Subtitle"/>
          <p:cNvSpPr txBox="1">
            <a:spLocks noGrp="1"/>
          </p:cNvSpPr>
          <p:nvPr>
            <p:ph type="body" idx="21"/>
          </p:nvPr>
        </p:nvSpPr>
        <p:spPr>
          <a:prstGeom prst="rect">
            <a:avLst/>
          </a:prstGeom>
        </p:spPr>
        <p:txBody>
          <a:bodyPr/>
          <a:lstStyle/>
          <a:p>
            <a:endParaRPr/>
          </a:p>
        </p:txBody>
      </p:sp>
      <p:sp>
        <p:nvSpPr>
          <p:cNvPr id="390" name="Slide bullet text"/>
          <p:cNvSpPr txBox="1">
            <a:spLocks noGrp="1"/>
          </p:cNvSpPr>
          <p:nvPr>
            <p:ph type="body" idx="1"/>
          </p:nvPr>
        </p:nvSpPr>
        <p:spPr>
          <a:prstGeom prst="rect">
            <a:avLst/>
          </a:prstGeom>
        </p:spPr>
        <p:txBody>
          <a:bodyPr/>
          <a:lstStyle/>
          <a:p>
            <a:endParaRPr/>
          </a:p>
        </p:txBody>
      </p:sp>
      <p:pic>
        <p:nvPicPr>
          <p:cNvPr id="391" name="35---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 name="Slide Title"/>
          <p:cNvSpPr txBox="1">
            <a:spLocks noGrp="1"/>
          </p:cNvSpPr>
          <p:nvPr>
            <p:ph type="title"/>
          </p:nvPr>
        </p:nvSpPr>
        <p:spPr>
          <a:prstGeom prst="rect">
            <a:avLst/>
          </a:prstGeom>
        </p:spPr>
        <p:txBody>
          <a:bodyPr/>
          <a:lstStyle/>
          <a:p>
            <a:endParaRPr/>
          </a:p>
        </p:txBody>
      </p:sp>
      <p:sp>
        <p:nvSpPr>
          <p:cNvPr id="396" name="Slide Subtitle"/>
          <p:cNvSpPr txBox="1">
            <a:spLocks noGrp="1"/>
          </p:cNvSpPr>
          <p:nvPr>
            <p:ph type="body" idx="21"/>
          </p:nvPr>
        </p:nvSpPr>
        <p:spPr>
          <a:prstGeom prst="rect">
            <a:avLst/>
          </a:prstGeom>
        </p:spPr>
        <p:txBody>
          <a:bodyPr/>
          <a:lstStyle/>
          <a:p>
            <a:endParaRPr/>
          </a:p>
        </p:txBody>
      </p:sp>
      <p:sp>
        <p:nvSpPr>
          <p:cNvPr id="397" name="Slide bullet text"/>
          <p:cNvSpPr txBox="1">
            <a:spLocks noGrp="1"/>
          </p:cNvSpPr>
          <p:nvPr>
            <p:ph type="body" idx="1"/>
          </p:nvPr>
        </p:nvSpPr>
        <p:spPr>
          <a:prstGeom prst="rect">
            <a:avLst/>
          </a:prstGeom>
        </p:spPr>
        <p:txBody>
          <a:bodyPr/>
          <a:lstStyle/>
          <a:p>
            <a:endParaRPr/>
          </a:p>
        </p:txBody>
      </p:sp>
      <p:pic>
        <p:nvPicPr>
          <p:cNvPr id="398" name="36---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pic>
        <p:nvPicPr>
          <p:cNvPr id="399" name="Image" descr="Image"/>
          <p:cNvPicPr>
            <a:picLocks noChangeAspect="1"/>
          </p:cNvPicPr>
          <p:nvPr/>
        </p:nvPicPr>
        <p:blipFill>
          <a:blip r:embed="rId4"/>
          <a:stretch>
            <a:fillRect/>
          </a:stretch>
        </p:blipFill>
        <p:spPr>
          <a:xfrm>
            <a:off x="1686611" y="8284551"/>
            <a:ext cx="1702259" cy="1702259"/>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 name="Slide Title"/>
          <p:cNvSpPr txBox="1">
            <a:spLocks noGrp="1"/>
          </p:cNvSpPr>
          <p:nvPr>
            <p:ph type="title"/>
          </p:nvPr>
        </p:nvSpPr>
        <p:spPr>
          <a:prstGeom prst="rect">
            <a:avLst/>
          </a:prstGeom>
        </p:spPr>
        <p:txBody>
          <a:bodyPr/>
          <a:lstStyle/>
          <a:p>
            <a:endParaRPr/>
          </a:p>
        </p:txBody>
      </p:sp>
      <p:sp>
        <p:nvSpPr>
          <p:cNvPr id="404" name="Slide Subtitle"/>
          <p:cNvSpPr txBox="1">
            <a:spLocks noGrp="1"/>
          </p:cNvSpPr>
          <p:nvPr>
            <p:ph type="body" idx="21"/>
          </p:nvPr>
        </p:nvSpPr>
        <p:spPr>
          <a:prstGeom prst="rect">
            <a:avLst/>
          </a:prstGeom>
        </p:spPr>
        <p:txBody>
          <a:bodyPr/>
          <a:lstStyle/>
          <a:p>
            <a:endParaRPr/>
          </a:p>
        </p:txBody>
      </p:sp>
      <p:sp>
        <p:nvSpPr>
          <p:cNvPr id="405" name="Slide bullet text"/>
          <p:cNvSpPr txBox="1">
            <a:spLocks noGrp="1"/>
          </p:cNvSpPr>
          <p:nvPr>
            <p:ph type="body" idx="1"/>
          </p:nvPr>
        </p:nvSpPr>
        <p:spPr>
          <a:prstGeom prst="rect">
            <a:avLst/>
          </a:prstGeom>
        </p:spPr>
        <p:txBody>
          <a:bodyPr/>
          <a:lstStyle/>
          <a:p>
            <a:endParaRPr/>
          </a:p>
        </p:txBody>
      </p:sp>
      <p:pic>
        <p:nvPicPr>
          <p:cNvPr id="406" name="36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 name="Slide Title"/>
          <p:cNvSpPr txBox="1">
            <a:spLocks noGrp="1"/>
          </p:cNvSpPr>
          <p:nvPr>
            <p:ph type="title"/>
          </p:nvPr>
        </p:nvSpPr>
        <p:spPr>
          <a:prstGeom prst="rect">
            <a:avLst/>
          </a:prstGeom>
        </p:spPr>
        <p:txBody>
          <a:bodyPr/>
          <a:lstStyle/>
          <a:p>
            <a:endParaRPr/>
          </a:p>
        </p:txBody>
      </p:sp>
      <p:sp>
        <p:nvSpPr>
          <p:cNvPr id="411" name="Slide Subtitle"/>
          <p:cNvSpPr txBox="1">
            <a:spLocks noGrp="1"/>
          </p:cNvSpPr>
          <p:nvPr>
            <p:ph type="body" idx="21"/>
          </p:nvPr>
        </p:nvSpPr>
        <p:spPr>
          <a:prstGeom prst="rect">
            <a:avLst/>
          </a:prstGeom>
        </p:spPr>
        <p:txBody>
          <a:bodyPr/>
          <a:lstStyle/>
          <a:p>
            <a:endParaRPr/>
          </a:p>
        </p:txBody>
      </p:sp>
      <p:sp>
        <p:nvSpPr>
          <p:cNvPr id="412" name="Slide bullet text"/>
          <p:cNvSpPr txBox="1">
            <a:spLocks noGrp="1"/>
          </p:cNvSpPr>
          <p:nvPr>
            <p:ph type="body" idx="1"/>
          </p:nvPr>
        </p:nvSpPr>
        <p:spPr>
          <a:prstGeom prst="rect">
            <a:avLst/>
          </a:prstGeom>
        </p:spPr>
        <p:txBody>
          <a:bodyPr/>
          <a:lstStyle/>
          <a:p>
            <a:endParaRPr/>
          </a:p>
        </p:txBody>
      </p:sp>
      <p:pic>
        <p:nvPicPr>
          <p:cNvPr id="413" name="37---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 name="Slide Title"/>
          <p:cNvSpPr txBox="1">
            <a:spLocks noGrp="1"/>
          </p:cNvSpPr>
          <p:nvPr>
            <p:ph type="title"/>
          </p:nvPr>
        </p:nvSpPr>
        <p:spPr>
          <a:prstGeom prst="rect">
            <a:avLst/>
          </a:prstGeom>
        </p:spPr>
        <p:txBody>
          <a:bodyPr/>
          <a:lstStyle/>
          <a:p>
            <a:endParaRPr/>
          </a:p>
        </p:txBody>
      </p:sp>
      <p:sp>
        <p:nvSpPr>
          <p:cNvPr id="418" name="Slide Subtitle"/>
          <p:cNvSpPr txBox="1">
            <a:spLocks noGrp="1"/>
          </p:cNvSpPr>
          <p:nvPr>
            <p:ph type="body" idx="21"/>
          </p:nvPr>
        </p:nvSpPr>
        <p:spPr>
          <a:prstGeom prst="rect">
            <a:avLst/>
          </a:prstGeom>
        </p:spPr>
        <p:txBody>
          <a:bodyPr/>
          <a:lstStyle/>
          <a:p>
            <a:endParaRPr/>
          </a:p>
        </p:txBody>
      </p:sp>
      <p:sp>
        <p:nvSpPr>
          <p:cNvPr id="419" name="Slide bullet text"/>
          <p:cNvSpPr txBox="1">
            <a:spLocks noGrp="1"/>
          </p:cNvSpPr>
          <p:nvPr>
            <p:ph type="body" idx="1"/>
          </p:nvPr>
        </p:nvSpPr>
        <p:spPr>
          <a:prstGeom prst="rect">
            <a:avLst/>
          </a:prstGeom>
        </p:spPr>
        <p:txBody>
          <a:bodyPr/>
          <a:lstStyle/>
          <a:p>
            <a:endParaRPr/>
          </a:p>
        </p:txBody>
      </p:sp>
      <p:pic>
        <p:nvPicPr>
          <p:cNvPr id="420" name="38---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Slide Title"/>
          <p:cNvSpPr txBox="1">
            <a:spLocks noGrp="1"/>
          </p:cNvSpPr>
          <p:nvPr>
            <p:ph type="title"/>
          </p:nvPr>
        </p:nvSpPr>
        <p:spPr>
          <a:prstGeom prst="rect">
            <a:avLst/>
          </a:prstGeom>
        </p:spPr>
        <p:txBody>
          <a:bodyPr/>
          <a:lstStyle/>
          <a:p>
            <a:endParaRPr/>
          </a:p>
        </p:txBody>
      </p:sp>
      <p:sp>
        <p:nvSpPr>
          <p:cNvPr id="425" name="Slide Subtitle"/>
          <p:cNvSpPr txBox="1">
            <a:spLocks noGrp="1"/>
          </p:cNvSpPr>
          <p:nvPr>
            <p:ph type="body" idx="21"/>
          </p:nvPr>
        </p:nvSpPr>
        <p:spPr>
          <a:prstGeom prst="rect">
            <a:avLst/>
          </a:prstGeom>
        </p:spPr>
        <p:txBody>
          <a:bodyPr/>
          <a:lstStyle/>
          <a:p>
            <a:endParaRPr/>
          </a:p>
        </p:txBody>
      </p:sp>
      <p:sp>
        <p:nvSpPr>
          <p:cNvPr id="426" name="Slide bullet text"/>
          <p:cNvSpPr txBox="1">
            <a:spLocks noGrp="1"/>
          </p:cNvSpPr>
          <p:nvPr>
            <p:ph type="body" idx="1"/>
          </p:nvPr>
        </p:nvSpPr>
        <p:spPr>
          <a:prstGeom prst="rect">
            <a:avLst/>
          </a:prstGeom>
        </p:spPr>
        <p:txBody>
          <a:bodyPr/>
          <a:lstStyle/>
          <a:p>
            <a:endParaRPr/>
          </a:p>
        </p:txBody>
      </p:sp>
      <p:pic>
        <p:nvPicPr>
          <p:cNvPr id="427" name="38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 name="Slide Title"/>
          <p:cNvSpPr txBox="1">
            <a:spLocks noGrp="1"/>
          </p:cNvSpPr>
          <p:nvPr>
            <p:ph type="title"/>
          </p:nvPr>
        </p:nvSpPr>
        <p:spPr>
          <a:prstGeom prst="rect">
            <a:avLst/>
          </a:prstGeom>
        </p:spPr>
        <p:txBody>
          <a:bodyPr/>
          <a:lstStyle/>
          <a:p>
            <a:endParaRPr/>
          </a:p>
        </p:txBody>
      </p:sp>
      <p:sp>
        <p:nvSpPr>
          <p:cNvPr id="432" name="Slide Subtitle"/>
          <p:cNvSpPr txBox="1">
            <a:spLocks noGrp="1"/>
          </p:cNvSpPr>
          <p:nvPr>
            <p:ph type="body" idx="21"/>
          </p:nvPr>
        </p:nvSpPr>
        <p:spPr>
          <a:prstGeom prst="rect">
            <a:avLst/>
          </a:prstGeom>
        </p:spPr>
        <p:txBody>
          <a:bodyPr/>
          <a:lstStyle/>
          <a:p>
            <a:endParaRPr/>
          </a:p>
        </p:txBody>
      </p:sp>
      <p:sp>
        <p:nvSpPr>
          <p:cNvPr id="433" name="Slide bullet text"/>
          <p:cNvSpPr txBox="1">
            <a:spLocks noGrp="1"/>
          </p:cNvSpPr>
          <p:nvPr>
            <p:ph type="body" idx="1"/>
          </p:nvPr>
        </p:nvSpPr>
        <p:spPr>
          <a:prstGeom prst="rect">
            <a:avLst/>
          </a:prstGeom>
        </p:spPr>
        <p:txBody>
          <a:bodyPr/>
          <a:lstStyle/>
          <a:p>
            <a:endParaRPr/>
          </a:p>
        </p:txBody>
      </p:sp>
      <p:pic>
        <p:nvPicPr>
          <p:cNvPr id="434" name="40---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 name="Slide Title"/>
          <p:cNvSpPr txBox="1">
            <a:spLocks noGrp="1"/>
          </p:cNvSpPr>
          <p:nvPr>
            <p:ph type="title"/>
          </p:nvPr>
        </p:nvSpPr>
        <p:spPr>
          <a:prstGeom prst="rect">
            <a:avLst/>
          </a:prstGeom>
        </p:spPr>
        <p:txBody>
          <a:bodyPr/>
          <a:lstStyle/>
          <a:p>
            <a:endParaRPr/>
          </a:p>
        </p:txBody>
      </p:sp>
      <p:sp>
        <p:nvSpPr>
          <p:cNvPr id="439" name="Slide Subtitle"/>
          <p:cNvSpPr txBox="1">
            <a:spLocks noGrp="1"/>
          </p:cNvSpPr>
          <p:nvPr>
            <p:ph type="body" idx="21"/>
          </p:nvPr>
        </p:nvSpPr>
        <p:spPr>
          <a:prstGeom prst="rect">
            <a:avLst/>
          </a:prstGeom>
        </p:spPr>
        <p:txBody>
          <a:bodyPr/>
          <a:lstStyle/>
          <a:p>
            <a:endParaRPr/>
          </a:p>
        </p:txBody>
      </p:sp>
      <p:sp>
        <p:nvSpPr>
          <p:cNvPr id="440" name="Slide bullet text"/>
          <p:cNvSpPr txBox="1">
            <a:spLocks noGrp="1"/>
          </p:cNvSpPr>
          <p:nvPr>
            <p:ph type="body" idx="1"/>
          </p:nvPr>
        </p:nvSpPr>
        <p:spPr>
          <a:prstGeom prst="rect">
            <a:avLst/>
          </a:prstGeom>
        </p:spPr>
        <p:txBody>
          <a:bodyPr/>
          <a:lstStyle/>
          <a:p>
            <a:endParaRPr/>
          </a:p>
        </p:txBody>
      </p:sp>
      <p:pic>
        <p:nvPicPr>
          <p:cNvPr id="441" name="40a---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 name="Slide Title"/>
          <p:cNvSpPr txBox="1">
            <a:spLocks noGrp="1"/>
          </p:cNvSpPr>
          <p:nvPr>
            <p:ph type="title"/>
          </p:nvPr>
        </p:nvSpPr>
        <p:spPr>
          <a:prstGeom prst="rect">
            <a:avLst/>
          </a:prstGeom>
        </p:spPr>
        <p:txBody>
          <a:bodyPr/>
          <a:lstStyle/>
          <a:p>
            <a:endParaRPr/>
          </a:p>
        </p:txBody>
      </p:sp>
      <p:sp>
        <p:nvSpPr>
          <p:cNvPr id="446" name="Slide Subtitle"/>
          <p:cNvSpPr txBox="1">
            <a:spLocks noGrp="1"/>
          </p:cNvSpPr>
          <p:nvPr>
            <p:ph type="body" idx="21"/>
          </p:nvPr>
        </p:nvSpPr>
        <p:spPr>
          <a:prstGeom prst="rect">
            <a:avLst/>
          </a:prstGeom>
        </p:spPr>
        <p:txBody>
          <a:bodyPr/>
          <a:lstStyle/>
          <a:p>
            <a:endParaRPr/>
          </a:p>
        </p:txBody>
      </p:sp>
      <p:sp>
        <p:nvSpPr>
          <p:cNvPr id="447" name="Slide bullet text"/>
          <p:cNvSpPr txBox="1">
            <a:spLocks noGrp="1"/>
          </p:cNvSpPr>
          <p:nvPr>
            <p:ph type="body" idx="1"/>
          </p:nvPr>
        </p:nvSpPr>
        <p:spPr>
          <a:prstGeom prst="rect">
            <a:avLst/>
          </a:prstGeom>
        </p:spPr>
        <p:txBody>
          <a:bodyPr/>
          <a:lstStyle/>
          <a:p>
            <a:endParaRPr/>
          </a:p>
        </p:txBody>
      </p:sp>
      <p:pic>
        <p:nvPicPr>
          <p:cNvPr id="448" name="41---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2" name="Slide Title"/>
          <p:cNvSpPr txBox="1">
            <a:spLocks noGrp="1"/>
          </p:cNvSpPr>
          <p:nvPr>
            <p:ph type="title"/>
          </p:nvPr>
        </p:nvSpPr>
        <p:spPr>
          <a:prstGeom prst="rect">
            <a:avLst/>
          </a:prstGeom>
        </p:spPr>
        <p:txBody>
          <a:bodyPr/>
          <a:lstStyle/>
          <a:p>
            <a:endParaRPr/>
          </a:p>
        </p:txBody>
      </p:sp>
      <p:sp>
        <p:nvSpPr>
          <p:cNvPr id="453" name="Slide Subtitle"/>
          <p:cNvSpPr txBox="1">
            <a:spLocks noGrp="1"/>
          </p:cNvSpPr>
          <p:nvPr>
            <p:ph type="body" idx="21"/>
          </p:nvPr>
        </p:nvSpPr>
        <p:spPr>
          <a:prstGeom prst="rect">
            <a:avLst/>
          </a:prstGeom>
        </p:spPr>
        <p:txBody>
          <a:bodyPr/>
          <a:lstStyle/>
          <a:p>
            <a:endParaRPr/>
          </a:p>
        </p:txBody>
      </p:sp>
      <p:sp>
        <p:nvSpPr>
          <p:cNvPr id="454" name="Slide bullet text"/>
          <p:cNvSpPr txBox="1">
            <a:spLocks noGrp="1"/>
          </p:cNvSpPr>
          <p:nvPr>
            <p:ph type="body" idx="1"/>
          </p:nvPr>
        </p:nvSpPr>
        <p:spPr>
          <a:prstGeom prst="rect">
            <a:avLst/>
          </a:prstGeom>
        </p:spPr>
        <p:txBody>
          <a:bodyPr/>
          <a:lstStyle/>
          <a:p>
            <a:endParaRPr/>
          </a:p>
        </p:txBody>
      </p:sp>
      <p:pic>
        <p:nvPicPr>
          <p:cNvPr id="455" name="41b---Discipulando-a-las-Nuevas-Generaciones.png"/>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llage of people in different poses&#10;&#10;AI-generated content may be incorrect.">
            <a:extLst>
              <a:ext uri="{FF2B5EF4-FFF2-40B4-BE49-F238E27FC236}">
                <a16:creationId xmlns:a16="http://schemas.microsoft.com/office/drawing/2014/main" id="{C68189B0-5AA2-00E9-85CB-480F881B6DBF}"/>
              </a:ext>
            </a:extLst>
          </p:cNvPr>
          <p:cNvPicPr>
            <a:picLocks noChangeAspect="1"/>
          </p:cNvPicPr>
          <p:nvPr/>
        </p:nvPicPr>
        <p:blipFill>
          <a:blip r:embed="rId2">
            <a:extLst>
              <a:ext uri="{28A0092B-C50C-407E-A947-70E740481C1C}">
                <a14:useLocalDpi xmlns:a14="http://schemas.microsoft.com/office/drawing/2010/main" val="0"/>
              </a:ext>
            </a:extLst>
          </a:blip>
          <a:srcRect l="444"/>
          <a:stretch/>
        </p:blipFill>
        <p:spPr>
          <a:xfrm>
            <a:off x="20" y="10"/>
            <a:ext cx="24383980" cy="13715990"/>
          </a:xfrm>
          <a:prstGeom prst="rect">
            <a:avLst/>
          </a:prstGeom>
          <a:noFill/>
        </p:spPr>
      </p:pic>
    </p:spTree>
    <p:extLst>
      <p:ext uri="{BB962C8B-B14F-4D97-AF65-F5344CB8AC3E}">
        <p14:creationId xmlns:p14="http://schemas.microsoft.com/office/powerpoint/2010/main" val="1978272709"/>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 name="Slide Title"/>
          <p:cNvSpPr txBox="1">
            <a:spLocks noGrp="1"/>
          </p:cNvSpPr>
          <p:nvPr>
            <p:ph type="title"/>
          </p:nvPr>
        </p:nvSpPr>
        <p:spPr>
          <a:prstGeom prst="rect">
            <a:avLst/>
          </a:prstGeom>
        </p:spPr>
        <p:txBody>
          <a:bodyPr/>
          <a:lstStyle/>
          <a:p>
            <a:endParaRPr/>
          </a:p>
        </p:txBody>
      </p:sp>
      <p:sp>
        <p:nvSpPr>
          <p:cNvPr id="460" name="Slide Subtitle"/>
          <p:cNvSpPr txBox="1">
            <a:spLocks noGrp="1"/>
          </p:cNvSpPr>
          <p:nvPr>
            <p:ph type="body" idx="21"/>
          </p:nvPr>
        </p:nvSpPr>
        <p:spPr>
          <a:prstGeom prst="rect">
            <a:avLst/>
          </a:prstGeom>
        </p:spPr>
        <p:txBody>
          <a:bodyPr/>
          <a:lstStyle/>
          <a:p>
            <a:endParaRPr/>
          </a:p>
        </p:txBody>
      </p:sp>
      <p:sp>
        <p:nvSpPr>
          <p:cNvPr id="461" name="Slide bullet text"/>
          <p:cNvSpPr txBox="1">
            <a:spLocks noGrp="1"/>
          </p:cNvSpPr>
          <p:nvPr>
            <p:ph type="body" idx="1"/>
          </p:nvPr>
        </p:nvSpPr>
        <p:spPr>
          <a:prstGeom prst="rect">
            <a:avLst/>
          </a:prstGeom>
        </p:spPr>
        <p:txBody>
          <a:bodyPr/>
          <a:lstStyle/>
          <a:p>
            <a:endParaRPr/>
          </a:p>
        </p:txBody>
      </p:sp>
      <p:pic>
        <p:nvPicPr>
          <p:cNvPr id="462" name="42---Discipulando-a-las-Nuevas-Generaciones.png"/>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xmlns:m="http://schemas.openxmlformats.org/officeDocument/2006/math" xmlns:a14="http://schemas.microsoft.com/office/drawing/2010/main">
      <p:transition spd="slow">
        <p:fade/>
      </p:transition>
    </mc:Fallback>
  </mc:AlternateContent>
</p:sld>
</file>

<file path=ppt/theme/theme1.xml><?xml version="1.0" encoding="utf-8"?>
<a:theme xmlns:a="http://schemas.openxmlformats.org/drawingml/2006/main" name="21_BasicWhite">
  <a:themeElements>
    <a:clrScheme name="21_BasicWhite">
      <a:dk1>
        <a:srgbClr val="5E5E5E"/>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F9EA5E59716CA04482326D7D6394CBC5" ma:contentTypeVersion="16" ma:contentTypeDescription="Crie um novo documento." ma:contentTypeScope="" ma:versionID="114248cc0b2490adbd4211baf8497759">
  <xsd:schema xmlns:xsd="http://www.w3.org/2001/XMLSchema" xmlns:xs="http://www.w3.org/2001/XMLSchema" xmlns:p="http://schemas.microsoft.com/office/2006/metadata/properties" xmlns:ns2="546f6921-c430-45e7-8b30-d6d9b86d8f0f" xmlns:ns3="364167a4-bc77-49ec-93f2-879d4481bae7" targetNamespace="http://schemas.microsoft.com/office/2006/metadata/properties" ma:root="true" ma:fieldsID="5163ae77313e4e5dc4f185f8bb9abfa2" ns2:_="" ns3:_="">
    <xsd:import namespace="546f6921-c430-45e7-8b30-d6d9b86d8f0f"/>
    <xsd:import namespace="364167a4-bc77-49ec-93f2-879d4481bae7"/>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6f6921-c430-45e7-8b30-d6d9b86d8f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Marcações de imagem" ma:readOnly="false" ma:fieldId="{5cf76f15-5ced-4ddc-b409-7134ff3c332f}" ma:taxonomyMulti="true" ma:sspId="8e8593b7-542e-4346-9e98-482410f851d1"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64167a4-bc77-49ec-93f2-879d4481bae7" elementFormDefault="qualified">
    <xsd:import namespace="http://schemas.microsoft.com/office/2006/documentManagement/types"/>
    <xsd:import namespace="http://schemas.microsoft.com/office/infopath/2007/PartnerControls"/>
    <xsd:element name="SharedWithUsers" ma:index="16"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talhes de Compartilhado Com" ma:internalName="SharedWithDetails" ma:readOnly="true">
      <xsd:simpleType>
        <xsd:restriction base="dms:Note">
          <xsd:maxLength value="255"/>
        </xsd:restriction>
      </xsd:simpleType>
    </xsd:element>
    <xsd:element name="TaxCatchAll" ma:index="20" nillable="true" ma:displayName="Taxonomy Catch All Column" ma:hidden="true" ma:list="{c6843a21-b43c-449c-ad71-8656eb5ff423}" ma:internalName="TaxCatchAll" ma:showField="CatchAllData" ma:web="364167a4-bc77-49ec-93f2-879d4481bae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46f6921-c430-45e7-8b30-d6d9b86d8f0f">
      <Terms xmlns="http://schemas.microsoft.com/office/infopath/2007/PartnerControls"/>
    </lcf76f155ced4ddcb4097134ff3c332f>
    <TaxCatchAll xmlns="364167a4-bc77-49ec-93f2-879d4481bae7" xsi:nil="true"/>
  </documentManagement>
</p:properties>
</file>

<file path=customXml/itemProps1.xml><?xml version="1.0" encoding="utf-8"?>
<ds:datastoreItem xmlns:ds="http://schemas.openxmlformats.org/officeDocument/2006/customXml" ds:itemID="{596230DB-427D-4560-9C7F-BE08E4ADD877}"/>
</file>

<file path=customXml/itemProps2.xml><?xml version="1.0" encoding="utf-8"?>
<ds:datastoreItem xmlns:ds="http://schemas.openxmlformats.org/officeDocument/2006/customXml" ds:itemID="{B094A7E0-B45E-4EA2-A2B4-36B445F3767E}"/>
</file>

<file path=customXml/itemProps3.xml><?xml version="1.0" encoding="utf-8"?>
<ds:datastoreItem xmlns:ds="http://schemas.openxmlformats.org/officeDocument/2006/customXml" ds:itemID="{77868DDF-3FD7-4B36-9F3E-EB304FEB6EBB}"/>
</file>

<file path=docProps/app.xml><?xml version="1.0" encoding="utf-8"?>
<Properties xmlns="http://schemas.openxmlformats.org/officeDocument/2006/extended-properties" xmlns:vt="http://schemas.openxmlformats.org/officeDocument/2006/docPropsVTypes">
  <TotalTime>774</TotalTime>
  <Words>1657</Words>
  <Application>Microsoft Macintosh PowerPoint</Application>
  <PresentationFormat>Custom</PresentationFormat>
  <Paragraphs>89</Paragraphs>
  <Slides>48</Slides>
  <Notes>42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Aptos</vt:lpstr>
      <vt:lpstr>Bebas Neue</vt:lpstr>
      <vt:lpstr>Brittany</vt:lpstr>
      <vt:lpstr>Helvetica Neue</vt:lpstr>
      <vt:lpstr>Helvetica Neue Medium</vt:lpstr>
      <vt:lpstr>system-ui</vt:lpstr>
      <vt:lpstr>21_BasicWhite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DSA - Gláucia Clara Korkischko</cp:lastModifiedBy>
  <cp:revision>40</cp:revision>
  <dcterms:modified xsi:type="dcterms:W3CDTF">2025-02-21T14:42:51Z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0x010100F9EA5E59716CA04482326D7D6394CBC5</vt:lpwstr>
  </property>
</Properties>
</file>