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91" r:id="rId21"/>
    <p:sldId id="292" r:id="rId22"/>
    <p:sldId id="278" r:id="rId23"/>
    <p:sldId id="279" r:id="rId24"/>
    <p:sldId id="280" r:id="rId25"/>
    <p:sldId id="281" r:id="rId26"/>
    <p:sldId id="282" r:id="rId27"/>
    <p:sldId id="286" r:id="rId28"/>
    <p:sldId id="287" r:id="rId29"/>
    <p:sldId id="258" r:id="rId30"/>
    <p:sldId id="288" r:id="rId31"/>
    <p:sldId id="289" r:id="rId32"/>
    <p:sldId id="283" r:id="rId33"/>
    <p:sldId id="284" r:id="rId34"/>
    <p:sldId id="285" r:id="rId35"/>
  </p:sldIdLst>
  <p:sldSz cx="18288000" cy="10287000"/>
  <p:notesSz cx="6858000" cy="9144000"/>
  <p:embeddedFontLst>
    <p:embeddedFont>
      <p:font typeface="Brittany" panose="020F0502020204030204" pitchFamily="34" charset="0"/>
      <p:regular r:id="rId36"/>
    </p:embeddedFont>
    <p:embeddedFont>
      <p:font typeface="Londrina Solid" pitchFamily="2" charset="77"/>
      <p:regular r:id="rId37"/>
    </p:embeddedFont>
    <p:embeddedFont>
      <p:font typeface="Londrina Solid Heavy" pitchFamily="2" charset="77"/>
      <p:regular r:id="rId38"/>
      <p:bold r:id="rId39"/>
    </p:embeddedFont>
    <p:embeddedFont>
      <p:font typeface="Now Bold" pitchFamily="2" charset="77"/>
      <p:regular r:id="rId40"/>
      <p:bold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9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174" autoAdjust="0"/>
    <p:restoredTop sz="94523" autoAdjust="0"/>
  </p:normalViewPr>
  <p:slideViewPr>
    <p:cSldViewPr>
      <p:cViewPr varScale="1">
        <p:scale>
          <a:sx n="66" d="100"/>
          <a:sy n="66" d="100"/>
        </p:scale>
        <p:origin x="248" y="3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customXml" Target="../customXml/item3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uno Castro" userId="792b1567770f29ca" providerId="LiveId" clId="{08EAF62E-4270-4D62-9D9D-C58D1A8F44C8}"/>
    <pc:docChg chg="modSld">
      <pc:chgData name="Bruno Castro" userId="792b1567770f29ca" providerId="LiveId" clId="{08EAF62E-4270-4D62-9D9D-C58D1A8F44C8}" dt="2025-01-13T15:17:44.110" v="46" actId="1035"/>
      <pc:docMkLst>
        <pc:docMk/>
      </pc:docMkLst>
      <pc:sldChg chg="modSp mod">
        <pc:chgData name="Bruno Castro" userId="792b1567770f29ca" providerId="LiveId" clId="{08EAF62E-4270-4D62-9D9D-C58D1A8F44C8}" dt="2025-01-13T15:14:56.751" v="7" actId="790"/>
        <pc:sldMkLst>
          <pc:docMk/>
          <pc:sldMk cId="0" sldId="256"/>
        </pc:sldMkLst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56"/>
            <ac:spMk id="2" creationId="{00000000-0000-0000-0000-000000000000}"/>
          </ac:spMkLst>
        </pc:spChg>
      </pc:sldChg>
      <pc:sldChg chg="modSp mod">
        <pc:chgData name="Bruno Castro" userId="792b1567770f29ca" providerId="LiveId" clId="{08EAF62E-4270-4D62-9D9D-C58D1A8F44C8}" dt="2025-01-13T15:14:56.751" v="7" actId="790"/>
        <pc:sldMkLst>
          <pc:docMk/>
          <pc:sldMk cId="0" sldId="257"/>
        </pc:sldMkLst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57"/>
            <ac:spMk id="2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57"/>
            <ac:spMk id="3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57"/>
            <ac:spMk id="4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57"/>
            <ac:spMk id="5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57"/>
            <ac:spMk id="6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57"/>
            <ac:spMk id="7" creationId="{00000000-0000-0000-0000-000000000000}"/>
          </ac:spMkLst>
        </pc:spChg>
      </pc:sldChg>
      <pc:sldChg chg="modSp mod">
        <pc:chgData name="Bruno Castro" userId="792b1567770f29ca" providerId="LiveId" clId="{08EAF62E-4270-4D62-9D9D-C58D1A8F44C8}" dt="2025-01-13T15:14:56.751" v="7" actId="790"/>
        <pc:sldMkLst>
          <pc:docMk/>
          <pc:sldMk cId="0" sldId="259"/>
        </pc:sldMkLst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59"/>
            <ac:spMk id="2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59"/>
            <ac:spMk id="3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59"/>
            <ac:spMk id="4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59"/>
            <ac:spMk id="5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59"/>
            <ac:spMk id="6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59"/>
            <ac:spMk id="7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59"/>
            <ac:spMk id="10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59"/>
            <ac:spMk id="11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59"/>
            <ac:spMk id="12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59"/>
            <ac:spMk id="13" creationId="{00000000-0000-0000-0000-000000000000}"/>
          </ac:spMkLst>
        </pc:spChg>
      </pc:sldChg>
      <pc:sldChg chg="modSp mod">
        <pc:chgData name="Bruno Castro" userId="792b1567770f29ca" providerId="LiveId" clId="{08EAF62E-4270-4D62-9D9D-C58D1A8F44C8}" dt="2025-01-13T15:14:56.751" v="7" actId="790"/>
        <pc:sldMkLst>
          <pc:docMk/>
          <pc:sldMk cId="0" sldId="260"/>
        </pc:sldMkLst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0"/>
            <ac:spMk id="2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0"/>
            <ac:spMk id="3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0"/>
            <ac:spMk id="4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0"/>
            <ac:spMk id="5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0"/>
            <ac:spMk id="6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0"/>
            <ac:spMk id="7" creationId="{00000000-0000-0000-0000-000000000000}"/>
          </ac:spMkLst>
        </pc:spChg>
      </pc:sldChg>
      <pc:sldChg chg="modSp mod">
        <pc:chgData name="Bruno Castro" userId="792b1567770f29ca" providerId="LiveId" clId="{08EAF62E-4270-4D62-9D9D-C58D1A8F44C8}" dt="2025-01-13T15:14:56.751" v="7" actId="790"/>
        <pc:sldMkLst>
          <pc:docMk/>
          <pc:sldMk cId="0" sldId="261"/>
        </pc:sldMkLst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1"/>
            <ac:spMk id="2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1"/>
            <ac:spMk id="4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1"/>
            <ac:spMk id="5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1"/>
            <ac:spMk id="8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1"/>
            <ac:spMk id="9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1"/>
            <ac:spMk id="10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1"/>
            <ac:spMk id="11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1"/>
            <ac:spMk id="13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1"/>
            <ac:spMk id="14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1"/>
            <ac:spMk id="15" creationId="{00000000-0000-0000-0000-000000000000}"/>
          </ac:spMkLst>
        </pc:spChg>
      </pc:sldChg>
      <pc:sldChg chg="modSp mod">
        <pc:chgData name="Bruno Castro" userId="792b1567770f29ca" providerId="LiveId" clId="{08EAF62E-4270-4D62-9D9D-C58D1A8F44C8}" dt="2025-01-13T15:14:56.751" v="7" actId="790"/>
        <pc:sldMkLst>
          <pc:docMk/>
          <pc:sldMk cId="0" sldId="262"/>
        </pc:sldMkLst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2"/>
            <ac:spMk id="2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2"/>
            <ac:spMk id="3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2"/>
            <ac:spMk id="4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2"/>
            <ac:spMk id="5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2"/>
            <ac:spMk id="9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2"/>
            <ac:spMk id="10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2"/>
            <ac:spMk id="11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2"/>
            <ac:spMk id="12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2"/>
            <ac:spMk id="14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2"/>
            <ac:spMk id="16" creationId="{00000000-0000-0000-0000-000000000000}"/>
          </ac:spMkLst>
        </pc:spChg>
      </pc:sldChg>
      <pc:sldChg chg="modSp mod">
        <pc:chgData name="Bruno Castro" userId="792b1567770f29ca" providerId="LiveId" clId="{08EAF62E-4270-4D62-9D9D-C58D1A8F44C8}" dt="2025-01-13T15:14:56.751" v="7" actId="790"/>
        <pc:sldMkLst>
          <pc:docMk/>
          <pc:sldMk cId="0" sldId="263"/>
        </pc:sldMkLst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3"/>
            <ac:spMk id="2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3"/>
            <ac:spMk id="3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3"/>
            <ac:spMk id="4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3"/>
            <ac:spMk id="5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3"/>
            <ac:spMk id="6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3"/>
            <ac:spMk id="9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3"/>
            <ac:spMk id="10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3"/>
            <ac:spMk id="11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3"/>
            <ac:spMk id="12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3"/>
            <ac:spMk id="13" creationId="{00000000-0000-0000-0000-000000000000}"/>
          </ac:spMkLst>
        </pc:spChg>
      </pc:sldChg>
      <pc:sldChg chg="modSp mod">
        <pc:chgData name="Bruno Castro" userId="792b1567770f29ca" providerId="LiveId" clId="{08EAF62E-4270-4D62-9D9D-C58D1A8F44C8}" dt="2025-01-13T15:14:56.751" v="7" actId="790"/>
        <pc:sldMkLst>
          <pc:docMk/>
          <pc:sldMk cId="0" sldId="264"/>
        </pc:sldMkLst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4"/>
            <ac:spMk id="2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4"/>
            <ac:spMk id="3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4"/>
            <ac:spMk id="5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4"/>
            <ac:spMk id="6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4"/>
            <ac:spMk id="7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4"/>
            <ac:spMk id="8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4"/>
            <ac:spMk id="9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4"/>
            <ac:spMk id="10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4"/>
            <ac:spMk id="12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4"/>
            <ac:spMk id="13" creationId="{00000000-0000-0000-0000-000000000000}"/>
          </ac:spMkLst>
        </pc:spChg>
      </pc:sldChg>
      <pc:sldChg chg="modSp mod">
        <pc:chgData name="Bruno Castro" userId="792b1567770f29ca" providerId="LiveId" clId="{08EAF62E-4270-4D62-9D9D-C58D1A8F44C8}" dt="2025-01-13T15:14:56.751" v="7" actId="790"/>
        <pc:sldMkLst>
          <pc:docMk/>
          <pc:sldMk cId="0" sldId="265"/>
        </pc:sldMkLst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5"/>
            <ac:spMk id="2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5"/>
            <ac:spMk id="3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5"/>
            <ac:spMk id="4" creationId="{00000000-0000-0000-0000-000000000000}"/>
          </ac:spMkLst>
        </pc:spChg>
      </pc:sldChg>
      <pc:sldChg chg="modSp mod">
        <pc:chgData name="Bruno Castro" userId="792b1567770f29ca" providerId="LiveId" clId="{08EAF62E-4270-4D62-9D9D-C58D1A8F44C8}" dt="2025-01-13T15:14:56.751" v="7" actId="790"/>
        <pc:sldMkLst>
          <pc:docMk/>
          <pc:sldMk cId="0" sldId="266"/>
        </pc:sldMkLst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6"/>
            <ac:spMk id="2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6"/>
            <ac:spMk id="3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6"/>
            <ac:spMk id="4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6"/>
            <ac:spMk id="5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6"/>
            <ac:spMk id="6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6"/>
            <ac:spMk id="7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6"/>
            <ac:spMk id="8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6"/>
            <ac:spMk id="9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6"/>
            <ac:spMk id="10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6"/>
            <ac:spMk id="11" creationId="{00000000-0000-0000-0000-000000000000}"/>
          </ac:spMkLst>
        </pc:spChg>
      </pc:sldChg>
      <pc:sldChg chg="modSp mod">
        <pc:chgData name="Bruno Castro" userId="792b1567770f29ca" providerId="LiveId" clId="{08EAF62E-4270-4D62-9D9D-C58D1A8F44C8}" dt="2025-01-13T15:14:56.751" v="7" actId="790"/>
        <pc:sldMkLst>
          <pc:docMk/>
          <pc:sldMk cId="0" sldId="267"/>
        </pc:sldMkLst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7"/>
            <ac:spMk id="2" creationId="{00000000-0000-0000-0000-000000000000}"/>
          </ac:spMkLst>
        </pc:spChg>
      </pc:sldChg>
      <pc:sldChg chg="modSp mod">
        <pc:chgData name="Bruno Castro" userId="792b1567770f29ca" providerId="LiveId" clId="{08EAF62E-4270-4D62-9D9D-C58D1A8F44C8}" dt="2025-01-13T15:14:56.751" v="7" actId="790"/>
        <pc:sldMkLst>
          <pc:docMk/>
          <pc:sldMk cId="0" sldId="268"/>
        </pc:sldMkLst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8"/>
            <ac:spMk id="2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8"/>
            <ac:spMk id="3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8"/>
            <ac:spMk id="4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8"/>
            <ac:spMk id="5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8"/>
            <ac:spMk id="6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8"/>
            <ac:spMk id="7" creationId="{00000000-0000-0000-0000-000000000000}"/>
          </ac:spMkLst>
        </pc:spChg>
      </pc:sldChg>
      <pc:sldChg chg="modSp mod">
        <pc:chgData name="Bruno Castro" userId="792b1567770f29ca" providerId="LiveId" clId="{08EAF62E-4270-4D62-9D9D-C58D1A8F44C8}" dt="2025-01-13T15:14:56.751" v="7" actId="790"/>
        <pc:sldMkLst>
          <pc:docMk/>
          <pc:sldMk cId="0" sldId="269"/>
        </pc:sldMkLst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9"/>
            <ac:spMk id="2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9"/>
            <ac:spMk id="3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9"/>
            <ac:spMk id="4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9"/>
            <ac:spMk id="5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9"/>
            <ac:spMk id="6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9"/>
            <ac:spMk id="7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69"/>
            <ac:spMk id="8" creationId="{00000000-0000-0000-0000-000000000000}"/>
          </ac:spMkLst>
        </pc:spChg>
      </pc:sldChg>
      <pc:sldChg chg="modSp mod">
        <pc:chgData name="Bruno Castro" userId="792b1567770f29ca" providerId="LiveId" clId="{08EAF62E-4270-4D62-9D9D-C58D1A8F44C8}" dt="2025-01-13T15:14:56.751" v="7" actId="790"/>
        <pc:sldMkLst>
          <pc:docMk/>
          <pc:sldMk cId="0" sldId="270"/>
        </pc:sldMkLst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0"/>
            <ac:spMk id="2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0"/>
            <ac:spMk id="3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0"/>
            <ac:spMk id="4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0"/>
            <ac:spMk id="5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0"/>
            <ac:spMk id="6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0"/>
            <ac:spMk id="7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0"/>
            <ac:spMk id="8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0"/>
            <ac:spMk id="9" creationId="{00000000-0000-0000-0000-000000000000}"/>
          </ac:spMkLst>
        </pc:spChg>
      </pc:sldChg>
      <pc:sldChg chg="modSp mod">
        <pc:chgData name="Bruno Castro" userId="792b1567770f29ca" providerId="LiveId" clId="{08EAF62E-4270-4D62-9D9D-C58D1A8F44C8}" dt="2025-01-13T15:14:56.751" v="7" actId="790"/>
        <pc:sldMkLst>
          <pc:docMk/>
          <pc:sldMk cId="0" sldId="271"/>
        </pc:sldMkLst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1"/>
            <ac:spMk id="2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1"/>
            <ac:spMk id="3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1"/>
            <ac:spMk id="4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1"/>
            <ac:spMk id="5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1"/>
            <ac:spMk id="6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1"/>
            <ac:spMk id="7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1"/>
            <ac:spMk id="8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1"/>
            <ac:spMk id="9" creationId="{00000000-0000-0000-0000-000000000000}"/>
          </ac:spMkLst>
        </pc:spChg>
      </pc:sldChg>
      <pc:sldChg chg="modSp mod">
        <pc:chgData name="Bruno Castro" userId="792b1567770f29ca" providerId="LiveId" clId="{08EAF62E-4270-4D62-9D9D-C58D1A8F44C8}" dt="2025-01-13T15:14:56.751" v="7" actId="790"/>
        <pc:sldMkLst>
          <pc:docMk/>
          <pc:sldMk cId="0" sldId="272"/>
        </pc:sldMkLst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2"/>
            <ac:spMk id="2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2"/>
            <ac:spMk id="3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2"/>
            <ac:spMk id="4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2"/>
            <ac:spMk id="5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2"/>
            <ac:spMk id="6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2"/>
            <ac:spMk id="7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2"/>
            <ac:spMk id="8" creationId="{00000000-0000-0000-0000-000000000000}"/>
          </ac:spMkLst>
        </pc:spChg>
      </pc:sldChg>
      <pc:sldChg chg="modSp mod">
        <pc:chgData name="Bruno Castro" userId="792b1567770f29ca" providerId="LiveId" clId="{08EAF62E-4270-4D62-9D9D-C58D1A8F44C8}" dt="2025-01-13T15:14:56.751" v="7" actId="790"/>
        <pc:sldMkLst>
          <pc:docMk/>
          <pc:sldMk cId="0" sldId="273"/>
        </pc:sldMkLst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3"/>
            <ac:spMk id="2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3"/>
            <ac:spMk id="3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3"/>
            <ac:spMk id="4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3"/>
            <ac:spMk id="6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3"/>
            <ac:spMk id="8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3"/>
            <ac:spMk id="9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3"/>
            <ac:spMk id="10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3"/>
            <ac:spMk id="11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3"/>
            <ac:spMk id="12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3"/>
            <ac:spMk id="14" creationId="{00000000-0000-0000-0000-000000000000}"/>
          </ac:spMkLst>
        </pc:spChg>
      </pc:sldChg>
      <pc:sldChg chg="modSp mod">
        <pc:chgData name="Bruno Castro" userId="792b1567770f29ca" providerId="LiveId" clId="{08EAF62E-4270-4D62-9D9D-C58D1A8F44C8}" dt="2025-01-13T15:14:56.751" v="7" actId="790"/>
        <pc:sldMkLst>
          <pc:docMk/>
          <pc:sldMk cId="0" sldId="274"/>
        </pc:sldMkLst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4"/>
            <ac:spMk id="2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4"/>
            <ac:spMk id="3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4"/>
            <ac:spMk id="4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4"/>
            <ac:spMk id="6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4"/>
            <ac:spMk id="7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4"/>
            <ac:spMk id="8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4"/>
            <ac:spMk id="9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4"/>
            <ac:spMk id="10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4"/>
            <ac:spMk id="11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4"/>
            <ac:spMk id="12" creationId="{00000000-0000-0000-0000-000000000000}"/>
          </ac:spMkLst>
        </pc:spChg>
      </pc:sldChg>
      <pc:sldChg chg="modSp mod">
        <pc:chgData name="Bruno Castro" userId="792b1567770f29ca" providerId="LiveId" clId="{08EAF62E-4270-4D62-9D9D-C58D1A8F44C8}" dt="2025-01-13T15:15:48.398" v="23" actId="14100"/>
        <pc:sldMkLst>
          <pc:docMk/>
          <pc:sldMk cId="0" sldId="275"/>
        </pc:sldMkLst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5"/>
            <ac:spMk id="2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5"/>
            <ac:spMk id="3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5"/>
            <ac:spMk id="4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5"/>
            <ac:spMk id="5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36.986" v="1" actId="14100"/>
          <ac:spMkLst>
            <pc:docMk/>
            <pc:sldMk cId="0" sldId="275"/>
            <ac:spMk id="6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5:05.230" v="9" actId="14100"/>
          <ac:spMkLst>
            <pc:docMk/>
            <pc:sldMk cId="0" sldId="275"/>
            <ac:spMk id="7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5:11.049" v="11" actId="14100"/>
          <ac:spMkLst>
            <pc:docMk/>
            <pc:sldMk cId="0" sldId="275"/>
            <ac:spMk id="8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5:15.850" v="13" actId="14100"/>
          <ac:spMkLst>
            <pc:docMk/>
            <pc:sldMk cId="0" sldId="275"/>
            <ac:spMk id="9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5:27.342" v="15" actId="14100"/>
          <ac:spMkLst>
            <pc:docMk/>
            <pc:sldMk cId="0" sldId="275"/>
            <ac:spMk id="10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5:48.398" v="23" actId="14100"/>
          <ac:spMkLst>
            <pc:docMk/>
            <pc:sldMk cId="0" sldId="275"/>
            <ac:spMk id="11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5:39.991" v="21" actId="14100"/>
          <ac:spMkLst>
            <pc:docMk/>
            <pc:sldMk cId="0" sldId="275"/>
            <ac:spMk id="12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5:35.509" v="19" actId="14100"/>
          <ac:spMkLst>
            <pc:docMk/>
            <pc:sldMk cId="0" sldId="275"/>
            <ac:spMk id="13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5:30.773" v="17" actId="14100"/>
          <ac:spMkLst>
            <pc:docMk/>
            <pc:sldMk cId="0" sldId="275"/>
            <ac:spMk id="14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5"/>
            <ac:spMk id="15" creationId="{00000000-0000-0000-0000-000000000000}"/>
          </ac:spMkLst>
        </pc:spChg>
      </pc:sldChg>
      <pc:sldChg chg="modSp mod">
        <pc:chgData name="Bruno Castro" userId="792b1567770f29ca" providerId="LiveId" clId="{08EAF62E-4270-4D62-9D9D-C58D1A8F44C8}" dt="2025-01-13T15:17:44.110" v="46" actId="1035"/>
        <pc:sldMkLst>
          <pc:docMk/>
          <pc:sldMk cId="0" sldId="276"/>
        </pc:sldMkLst>
        <pc:spChg chg="mod">
          <ac:chgData name="Bruno Castro" userId="792b1567770f29ca" providerId="LiveId" clId="{08EAF62E-4270-4D62-9D9D-C58D1A8F44C8}" dt="2025-01-13T15:17:30.566" v="37" actId="1035"/>
          <ac:spMkLst>
            <pc:docMk/>
            <pc:sldMk cId="0" sldId="276"/>
            <ac:spMk id="4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7:34.862" v="40" actId="1036"/>
          <ac:spMkLst>
            <pc:docMk/>
            <pc:sldMk cId="0" sldId="276"/>
            <ac:spMk id="5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7:44.110" v="46" actId="1035"/>
          <ac:spMkLst>
            <pc:docMk/>
            <pc:sldMk cId="0" sldId="276"/>
            <ac:spMk id="6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7:44.110" v="46" actId="1035"/>
          <ac:spMkLst>
            <pc:docMk/>
            <pc:sldMk cId="0" sldId="276"/>
            <ac:spMk id="7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7:44.110" v="46" actId="1035"/>
          <ac:spMkLst>
            <pc:docMk/>
            <pc:sldMk cId="0" sldId="276"/>
            <ac:spMk id="8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7:44.110" v="46" actId="1035"/>
          <ac:spMkLst>
            <pc:docMk/>
            <pc:sldMk cId="0" sldId="276"/>
            <ac:spMk id="9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7:24.961" v="36" actId="14100"/>
          <ac:spMkLst>
            <pc:docMk/>
            <pc:sldMk cId="0" sldId="276"/>
            <ac:spMk id="11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6"/>
            <ac:spMk id="12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6"/>
            <ac:spMk id="13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6"/>
            <ac:spMk id="14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6"/>
            <ac:spMk id="17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7:18.765" v="35" actId="14100"/>
          <ac:spMkLst>
            <pc:docMk/>
            <pc:sldMk cId="0" sldId="276"/>
            <ac:spMk id="19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7:15.079" v="34" actId="14100"/>
          <ac:spMkLst>
            <pc:docMk/>
            <pc:sldMk cId="0" sldId="276"/>
            <ac:spMk id="24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6:05.344" v="24" actId="14100"/>
          <ac:spMkLst>
            <pc:docMk/>
            <pc:sldMk cId="0" sldId="276"/>
            <ac:spMk id="25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6:09.219" v="25" actId="14100"/>
          <ac:spMkLst>
            <pc:docMk/>
            <pc:sldMk cId="0" sldId="276"/>
            <ac:spMk id="26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6:12.056" v="26" actId="14100"/>
          <ac:spMkLst>
            <pc:docMk/>
            <pc:sldMk cId="0" sldId="276"/>
            <ac:spMk id="27" creationId="{00000000-0000-0000-0000-000000000000}"/>
          </ac:spMkLst>
        </pc:spChg>
      </pc:sldChg>
      <pc:sldChg chg="modSp mod">
        <pc:chgData name="Bruno Castro" userId="792b1567770f29ca" providerId="LiveId" clId="{08EAF62E-4270-4D62-9D9D-C58D1A8F44C8}" dt="2025-01-13T15:14:56.751" v="7" actId="790"/>
        <pc:sldMkLst>
          <pc:docMk/>
          <pc:sldMk cId="0" sldId="277"/>
        </pc:sldMkLst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7"/>
            <ac:spMk id="2" creationId="{00000000-0000-0000-0000-000000000000}"/>
          </ac:spMkLst>
        </pc:spChg>
      </pc:sldChg>
      <pc:sldChg chg="modSp mod">
        <pc:chgData name="Bruno Castro" userId="792b1567770f29ca" providerId="LiveId" clId="{08EAF62E-4270-4D62-9D9D-C58D1A8F44C8}" dt="2025-01-13T15:14:56.751" v="7" actId="790"/>
        <pc:sldMkLst>
          <pc:docMk/>
          <pc:sldMk cId="0" sldId="278"/>
        </pc:sldMkLst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8"/>
            <ac:spMk id="2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8"/>
            <ac:spMk id="3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8"/>
            <ac:spMk id="4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8"/>
            <ac:spMk id="5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8"/>
            <ac:spMk id="6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8"/>
            <ac:spMk id="7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8"/>
            <ac:spMk id="8" creationId="{00000000-0000-0000-0000-000000000000}"/>
          </ac:spMkLst>
        </pc:spChg>
      </pc:sldChg>
      <pc:sldChg chg="modSp mod">
        <pc:chgData name="Bruno Castro" userId="792b1567770f29ca" providerId="LiveId" clId="{08EAF62E-4270-4D62-9D9D-C58D1A8F44C8}" dt="2025-01-13T15:14:56.751" v="7" actId="790"/>
        <pc:sldMkLst>
          <pc:docMk/>
          <pc:sldMk cId="0" sldId="279"/>
        </pc:sldMkLst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9"/>
            <ac:spMk id="2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9"/>
            <ac:spMk id="3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9"/>
            <ac:spMk id="4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9"/>
            <ac:spMk id="5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9"/>
            <ac:spMk id="6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9"/>
            <ac:spMk id="7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9"/>
            <ac:spMk id="8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9"/>
            <ac:spMk id="10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9"/>
            <ac:spMk id="11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79"/>
            <ac:spMk id="12" creationId="{00000000-0000-0000-0000-000000000000}"/>
          </ac:spMkLst>
        </pc:spChg>
      </pc:sldChg>
      <pc:sldChg chg="modSp mod">
        <pc:chgData name="Bruno Castro" userId="792b1567770f29ca" providerId="LiveId" clId="{08EAF62E-4270-4D62-9D9D-C58D1A8F44C8}" dt="2025-01-13T15:14:56.751" v="7" actId="790"/>
        <pc:sldMkLst>
          <pc:docMk/>
          <pc:sldMk cId="0" sldId="280"/>
        </pc:sldMkLst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0"/>
            <ac:spMk id="2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0"/>
            <ac:spMk id="3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0"/>
            <ac:spMk id="5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0"/>
            <ac:spMk id="6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0"/>
            <ac:spMk id="8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0"/>
            <ac:spMk id="9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0"/>
            <ac:spMk id="10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0"/>
            <ac:spMk id="11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0"/>
            <ac:spMk id="14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0"/>
            <ac:spMk id="15" creationId="{00000000-0000-0000-0000-000000000000}"/>
          </ac:spMkLst>
        </pc:spChg>
      </pc:sldChg>
      <pc:sldChg chg="modSp mod">
        <pc:chgData name="Bruno Castro" userId="792b1567770f29ca" providerId="LiveId" clId="{08EAF62E-4270-4D62-9D9D-C58D1A8F44C8}" dt="2025-01-13T15:14:56.751" v="7" actId="790"/>
        <pc:sldMkLst>
          <pc:docMk/>
          <pc:sldMk cId="0" sldId="281"/>
        </pc:sldMkLst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1"/>
            <ac:spMk id="2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1"/>
            <ac:spMk id="3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1"/>
            <ac:spMk id="4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1"/>
            <ac:spMk id="6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1"/>
            <ac:spMk id="8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1"/>
            <ac:spMk id="10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1"/>
            <ac:spMk id="14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1"/>
            <ac:spMk id="15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1"/>
            <ac:spMk id="16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1"/>
            <ac:spMk id="17" creationId="{00000000-0000-0000-0000-000000000000}"/>
          </ac:spMkLst>
        </pc:spChg>
      </pc:sldChg>
      <pc:sldChg chg="modSp mod">
        <pc:chgData name="Bruno Castro" userId="792b1567770f29ca" providerId="LiveId" clId="{08EAF62E-4270-4D62-9D9D-C58D1A8F44C8}" dt="2025-01-13T15:14:56.751" v="7" actId="790"/>
        <pc:sldMkLst>
          <pc:docMk/>
          <pc:sldMk cId="0" sldId="282"/>
        </pc:sldMkLst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2"/>
            <ac:spMk id="2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2"/>
            <ac:spMk id="3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2"/>
            <ac:spMk id="4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2"/>
            <ac:spMk id="6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2"/>
            <ac:spMk id="8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2"/>
            <ac:spMk id="9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2"/>
            <ac:spMk id="10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2"/>
            <ac:spMk id="11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2"/>
            <ac:spMk id="13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2"/>
            <ac:spMk id="14" creationId="{00000000-0000-0000-0000-000000000000}"/>
          </ac:spMkLst>
        </pc:spChg>
      </pc:sldChg>
      <pc:sldChg chg="modSp mod">
        <pc:chgData name="Bruno Castro" userId="792b1567770f29ca" providerId="LiveId" clId="{08EAF62E-4270-4D62-9D9D-C58D1A8F44C8}" dt="2025-01-13T15:14:56.751" v="7" actId="790"/>
        <pc:sldMkLst>
          <pc:docMk/>
          <pc:sldMk cId="0" sldId="283"/>
        </pc:sldMkLst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3"/>
            <ac:spMk id="2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3"/>
            <ac:spMk id="3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3"/>
            <ac:spMk id="4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3"/>
            <ac:spMk id="5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3"/>
            <ac:spMk id="6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3"/>
            <ac:spMk id="7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3"/>
            <ac:spMk id="8" creationId="{00000000-0000-0000-0000-000000000000}"/>
          </ac:spMkLst>
        </pc:spChg>
      </pc:sldChg>
      <pc:sldChg chg="modSp mod">
        <pc:chgData name="Bruno Castro" userId="792b1567770f29ca" providerId="LiveId" clId="{08EAF62E-4270-4D62-9D9D-C58D1A8F44C8}" dt="2025-01-13T15:14:56.751" v="7" actId="790"/>
        <pc:sldMkLst>
          <pc:docMk/>
          <pc:sldMk cId="0" sldId="284"/>
        </pc:sldMkLst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4"/>
            <ac:spMk id="2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4"/>
            <ac:spMk id="3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4"/>
            <ac:spMk id="4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4"/>
            <ac:spMk id="5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4"/>
            <ac:spMk id="6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4"/>
            <ac:spMk id="7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4"/>
            <ac:spMk id="8" creationId="{00000000-0000-0000-0000-000000000000}"/>
          </ac:spMkLst>
        </pc:spChg>
      </pc:sldChg>
      <pc:sldChg chg="modSp mod">
        <pc:chgData name="Bruno Castro" userId="792b1567770f29ca" providerId="LiveId" clId="{08EAF62E-4270-4D62-9D9D-C58D1A8F44C8}" dt="2025-01-13T15:14:56.751" v="7" actId="790"/>
        <pc:sldMkLst>
          <pc:docMk/>
          <pc:sldMk cId="0" sldId="285"/>
        </pc:sldMkLst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5"/>
            <ac:spMk id="2" creationId="{00000000-0000-0000-0000-000000000000}"/>
          </ac:spMkLst>
        </pc:spChg>
        <pc:spChg chg="mod">
          <ac:chgData name="Bruno Castro" userId="792b1567770f29ca" providerId="LiveId" clId="{08EAF62E-4270-4D62-9D9D-C58D1A8F44C8}" dt="2025-01-13T15:14:56.751" v="7" actId="790"/>
          <ac:spMkLst>
            <pc:docMk/>
            <pc:sldMk cId="0" sldId="285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01006" y="8894897"/>
            <a:ext cx="16478252" cy="477734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2700" b="1"/>
            </a:lvl1pPr>
          </a:lstStyle>
          <a:p>
            <a:r>
              <a:t>Autoria e Data</a:t>
            </a:r>
          </a:p>
        </p:txBody>
      </p:sp>
      <p:sp>
        <p:nvSpPr>
          <p:cNvPr id="1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904872" y="1931244"/>
            <a:ext cx="16478253" cy="3486151"/>
          </a:xfrm>
          <a:prstGeom prst="rect">
            <a:avLst/>
          </a:prstGeom>
        </p:spPr>
        <p:txBody>
          <a:bodyPr anchor="b"/>
          <a:lstStyle>
            <a:lvl1pPr>
              <a:defRPr sz="8700" spc="-174"/>
            </a:lvl1pPr>
          </a:lstStyle>
          <a:p>
            <a:r>
              <a:t>Título da Apresentação</a:t>
            </a:r>
          </a:p>
        </p:txBody>
      </p:sp>
      <p:sp>
        <p:nvSpPr>
          <p:cNvPr id="1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01007" y="5417393"/>
            <a:ext cx="16478251" cy="1428751"/>
          </a:xfrm>
          <a:prstGeom prst="rect">
            <a:avLst/>
          </a:prstGeom>
        </p:spPr>
        <p:txBody>
          <a:bodyPr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  <a:lvl2pPr marL="0" indent="34290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2pPr>
            <a:lvl3pPr marL="0" indent="68580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3pPr>
            <a:lvl4pPr marL="0" indent="102870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4pPr>
            <a:lvl5pPr marL="0" indent="137160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554858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55.png"/><Relationship Id="rId7" Type="http://schemas.openxmlformats.org/officeDocument/2006/relationships/image" Target="../media/image51.png"/><Relationship Id="rId12" Type="http://schemas.openxmlformats.org/officeDocument/2006/relationships/image" Target="../media/image5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56.pn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56.png"/><Relationship Id="rId3" Type="http://schemas.openxmlformats.org/officeDocument/2006/relationships/image" Target="../media/image58.png"/><Relationship Id="rId7" Type="http://schemas.openxmlformats.org/officeDocument/2006/relationships/image" Target="../media/image59.png"/><Relationship Id="rId12" Type="http://schemas.openxmlformats.org/officeDocument/2006/relationships/image" Target="../media/image5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53.png"/><Relationship Id="rId5" Type="http://schemas.openxmlformats.org/officeDocument/2006/relationships/image" Target="../media/image49.png"/><Relationship Id="rId10" Type="http://schemas.openxmlformats.org/officeDocument/2006/relationships/image" Target="../media/image52.svg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14" Type="http://schemas.openxmlformats.org/officeDocument/2006/relationships/image" Target="../media/image57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7.sv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15.png"/><Relationship Id="rId5" Type="http://schemas.openxmlformats.org/officeDocument/2006/relationships/image" Target="../media/image59.png"/><Relationship Id="rId10" Type="http://schemas.openxmlformats.org/officeDocument/2006/relationships/image" Target="../media/image54.svg"/><Relationship Id="rId4" Type="http://schemas.openxmlformats.org/officeDocument/2006/relationships/image" Target="../media/image50.svg"/><Relationship Id="rId9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jpe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Image"/>
          <p:cNvSpPr/>
          <p:nvPr/>
        </p:nvSpPr>
        <p:spPr>
          <a:xfrm>
            <a:off x="-14288" y="2371"/>
            <a:ext cx="18297526" cy="10282258"/>
          </a:xfrm>
          <a:custGeom>
            <a:avLst/>
            <a:gdLst/>
            <a:ahLst/>
            <a:cxnLst/>
            <a:rect l="l" t="t" r="r" b="b"/>
            <a:pathLst>
              <a:path w="18297526" h="10282258">
                <a:moveTo>
                  <a:pt x="0" y="0"/>
                </a:moveTo>
                <a:lnTo>
                  <a:pt x="18297526" y="0"/>
                </a:lnTo>
                <a:lnTo>
                  <a:pt x="18297526" y="10282258"/>
                </a:lnTo>
                <a:lnTo>
                  <a:pt x="0" y="102822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" r="-20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E0F28BB-50D0-1BF8-AD47-DBA9DB5904A5}"/>
              </a:ext>
            </a:extLst>
          </p:cNvPr>
          <p:cNvSpPr txBox="1"/>
          <p:nvPr/>
        </p:nvSpPr>
        <p:spPr>
          <a:xfrm>
            <a:off x="13487400" y="7615669"/>
            <a:ext cx="4724400" cy="2023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229"/>
              </a:lnSpc>
            </a:pPr>
            <a:r>
              <a:rPr lang="pt-BR" sz="8800" spc="-270" noProof="0" dirty="0">
                <a:solidFill>
                  <a:srgbClr val="F49F4F"/>
                </a:solidFill>
                <a:latin typeface="Brittany"/>
                <a:ea typeface="Brittany"/>
                <a:cs typeface="Brittany"/>
                <a:sym typeface="Brittany"/>
              </a:rPr>
              <a:t>Aula 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Freeform 3"/>
          <p:cNvSpPr/>
          <p:nvPr/>
        </p:nvSpPr>
        <p:spPr>
          <a:xfrm>
            <a:off x="10218068" y="2057672"/>
            <a:ext cx="6082059" cy="5972582"/>
          </a:xfrm>
          <a:custGeom>
            <a:avLst/>
            <a:gdLst/>
            <a:ahLst/>
            <a:cxnLst/>
            <a:rect l="l" t="t" r="r" b="b"/>
            <a:pathLst>
              <a:path w="6082059" h="5972582">
                <a:moveTo>
                  <a:pt x="0" y="0"/>
                </a:moveTo>
                <a:lnTo>
                  <a:pt x="6082059" y="0"/>
                </a:lnTo>
                <a:lnTo>
                  <a:pt x="6082059" y="5972582"/>
                </a:lnTo>
                <a:lnTo>
                  <a:pt x="0" y="59725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4" name="Freeform 4"/>
          <p:cNvSpPr/>
          <p:nvPr/>
        </p:nvSpPr>
        <p:spPr>
          <a:xfrm>
            <a:off x="1028700" y="4859224"/>
            <a:ext cx="373209" cy="369477"/>
          </a:xfrm>
          <a:custGeom>
            <a:avLst/>
            <a:gdLst/>
            <a:ahLst/>
            <a:cxnLst/>
            <a:rect l="l" t="t" r="r" b="b"/>
            <a:pathLst>
              <a:path w="373209" h="369477">
                <a:moveTo>
                  <a:pt x="0" y="0"/>
                </a:moveTo>
                <a:lnTo>
                  <a:pt x="373209" y="0"/>
                </a:lnTo>
                <a:lnTo>
                  <a:pt x="373209" y="369477"/>
                </a:lnTo>
                <a:lnTo>
                  <a:pt x="0" y="369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5" name="TextBox 5"/>
          <p:cNvSpPr txBox="1"/>
          <p:nvPr/>
        </p:nvSpPr>
        <p:spPr>
          <a:xfrm>
            <a:off x="1645630" y="4783116"/>
            <a:ext cx="7596031" cy="3560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48"/>
              </a:lnSpc>
            </a:pPr>
            <a:r>
              <a:rPr lang="pt-BR" sz="2571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Conhecido como "Elo da Graça". Foi o primeiro currículo oficial da igreja para o mundo.</a:t>
            </a:r>
          </a:p>
          <a:p>
            <a:pPr algn="l">
              <a:lnSpc>
                <a:spcPts val="3548"/>
              </a:lnSpc>
            </a:pPr>
            <a:endParaRPr lang="pt-BR" sz="2571" noProof="0" dirty="0">
              <a:solidFill>
                <a:srgbClr val="743509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3548"/>
              </a:lnSpc>
            </a:pPr>
            <a:r>
              <a:rPr lang="pt-BR" sz="2571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Nasceu como uma necessidade urgente da juventude daqueles anos.</a:t>
            </a:r>
          </a:p>
          <a:p>
            <a:pPr algn="l">
              <a:lnSpc>
                <a:spcPts val="3548"/>
              </a:lnSpc>
            </a:pPr>
            <a:endParaRPr lang="pt-BR" sz="2571" noProof="0" dirty="0">
              <a:solidFill>
                <a:srgbClr val="743509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3548"/>
              </a:lnSpc>
            </a:pPr>
            <a:r>
              <a:rPr lang="pt-BR" sz="2571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pt-BR" sz="2571" noProof="0" dirty="0" err="1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ste</a:t>
            </a:r>
            <a:r>
              <a:rPr lang="pt-BR" sz="2571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 currículo nos acompanha por 25 anos.</a:t>
            </a:r>
          </a:p>
          <a:p>
            <a:pPr algn="l">
              <a:lnSpc>
                <a:spcPts val="3548"/>
              </a:lnSpc>
            </a:pPr>
            <a:endParaRPr lang="pt-BR" sz="2571" noProof="0" dirty="0">
              <a:solidFill>
                <a:srgbClr val="74350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094702" y="1611858"/>
            <a:ext cx="4001298" cy="16484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52"/>
              </a:lnSpc>
            </a:pPr>
            <a:r>
              <a:rPr lang="pt-BR" sz="14103" spc="253" noProof="0" dirty="0">
                <a:solidFill>
                  <a:srgbClr val="FF6A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2000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45540" y="2628900"/>
            <a:ext cx="6498460" cy="1782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73"/>
              </a:lnSpc>
            </a:pPr>
            <a:r>
              <a:rPr lang="pt-BR" sz="9600" spc="-227" noProof="0" dirty="0">
                <a:solidFill>
                  <a:srgbClr val="2E8980"/>
                </a:solidFill>
                <a:latin typeface="Brittany"/>
                <a:ea typeface="Brittany"/>
                <a:cs typeface="Brittany"/>
                <a:sym typeface="Brittany"/>
              </a:rPr>
              <a:t>Grace Link</a:t>
            </a:r>
          </a:p>
        </p:txBody>
      </p:sp>
      <p:sp>
        <p:nvSpPr>
          <p:cNvPr id="8" name="Freeform 8"/>
          <p:cNvSpPr/>
          <p:nvPr/>
        </p:nvSpPr>
        <p:spPr>
          <a:xfrm>
            <a:off x="1028700" y="6190726"/>
            <a:ext cx="373209" cy="369477"/>
          </a:xfrm>
          <a:custGeom>
            <a:avLst/>
            <a:gdLst/>
            <a:ahLst/>
            <a:cxnLst/>
            <a:rect l="l" t="t" r="r" b="b"/>
            <a:pathLst>
              <a:path w="373209" h="369477">
                <a:moveTo>
                  <a:pt x="0" y="0"/>
                </a:moveTo>
                <a:lnTo>
                  <a:pt x="373209" y="0"/>
                </a:lnTo>
                <a:lnTo>
                  <a:pt x="373209" y="369477"/>
                </a:lnTo>
                <a:lnTo>
                  <a:pt x="0" y="369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9" name="Freeform 9"/>
          <p:cNvSpPr/>
          <p:nvPr/>
        </p:nvSpPr>
        <p:spPr>
          <a:xfrm>
            <a:off x="1028700" y="7522228"/>
            <a:ext cx="373209" cy="369477"/>
          </a:xfrm>
          <a:custGeom>
            <a:avLst/>
            <a:gdLst/>
            <a:ahLst/>
            <a:cxnLst/>
            <a:rect l="l" t="t" r="r" b="b"/>
            <a:pathLst>
              <a:path w="373209" h="369477">
                <a:moveTo>
                  <a:pt x="0" y="0"/>
                </a:moveTo>
                <a:lnTo>
                  <a:pt x="373209" y="0"/>
                </a:lnTo>
                <a:lnTo>
                  <a:pt x="373209" y="369477"/>
                </a:lnTo>
                <a:lnTo>
                  <a:pt x="0" y="369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0" name="Freeform 10" descr="01-Vivos-en-Jesús.jpg"/>
          <p:cNvSpPr/>
          <p:nvPr/>
        </p:nvSpPr>
        <p:spPr>
          <a:xfrm>
            <a:off x="537201" y="518792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1" name="Freeform 11"/>
          <p:cNvSpPr/>
          <p:nvPr/>
        </p:nvSpPr>
        <p:spPr>
          <a:xfrm>
            <a:off x="15445323" y="9258300"/>
            <a:ext cx="2404546" cy="757233"/>
          </a:xfrm>
          <a:custGeom>
            <a:avLst/>
            <a:gdLst/>
            <a:ahLst/>
            <a:cxnLst/>
            <a:rect l="l" t="t" r="r" b="b"/>
            <a:pathLst>
              <a:path w="2404546" h="757233">
                <a:moveTo>
                  <a:pt x="0" y="0"/>
                </a:moveTo>
                <a:lnTo>
                  <a:pt x="2404546" y="0"/>
                </a:lnTo>
                <a:lnTo>
                  <a:pt x="2404546" y="757233"/>
                </a:lnTo>
                <a:lnTo>
                  <a:pt x="0" y="7572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1520199" y="4092697"/>
            <a:ext cx="7696178" cy="2201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30"/>
              </a:lnSpc>
            </a:pPr>
            <a:r>
              <a:rPr lang="pt-BR" sz="10292" noProof="0" dirty="0">
                <a:solidFill>
                  <a:srgbClr val="FF6A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Necessidade de um novo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326522" y="6238847"/>
            <a:ext cx="4613912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021"/>
              </a:lnSpc>
            </a:pPr>
            <a:r>
              <a:rPr lang="pt-BR" sz="9600" spc="-217" noProof="0" dirty="0">
                <a:solidFill>
                  <a:srgbClr val="2E8980"/>
                </a:solidFill>
                <a:latin typeface="Brittany"/>
                <a:ea typeface="Brittany"/>
                <a:cs typeface="Brittany"/>
                <a:sym typeface="Brittany"/>
              </a:rPr>
              <a:t>Currículo?</a:t>
            </a:r>
          </a:p>
        </p:txBody>
      </p:sp>
      <p:sp>
        <p:nvSpPr>
          <p:cNvPr id="5" name="Freeform 5" descr="01-Vivos-en-Jesús.jpg"/>
          <p:cNvSpPr/>
          <p:nvPr/>
        </p:nvSpPr>
        <p:spPr>
          <a:xfrm>
            <a:off x="537201" y="518792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6" name="Freeform 6"/>
          <p:cNvSpPr/>
          <p:nvPr/>
        </p:nvSpPr>
        <p:spPr>
          <a:xfrm>
            <a:off x="15445323" y="9258300"/>
            <a:ext cx="2404546" cy="757233"/>
          </a:xfrm>
          <a:custGeom>
            <a:avLst/>
            <a:gdLst/>
            <a:ahLst/>
            <a:cxnLst/>
            <a:rect l="l" t="t" r="r" b="b"/>
            <a:pathLst>
              <a:path w="2404546" h="757233">
                <a:moveTo>
                  <a:pt x="0" y="0"/>
                </a:moveTo>
                <a:lnTo>
                  <a:pt x="2404546" y="0"/>
                </a:lnTo>
                <a:lnTo>
                  <a:pt x="2404546" y="757233"/>
                </a:lnTo>
                <a:lnTo>
                  <a:pt x="0" y="7572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7" name="Freeform 7"/>
          <p:cNvSpPr/>
          <p:nvPr/>
        </p:nvSpPr>
        <p:spPr>
          <a:xfrm>
            <a:off x="9163050" y="813147"/>
            <a:ext cx="8445153" cy="8445153"/>
          </a:xfrm>
          <a:custGeom>
            <a:avLst/>
            <a:gdLst/>
            <a:ahLst/>
            <a:cxnLst/>
            <a:rect l="l" t="t" r="r" b="b"/>
            <a:pathLst>
              <a:path w="8445153" h="8445153">
                <a:moveTo>
                  <a:pt x="0" y="0"/>
                </a:moveTo>
                <a:lnTo>
                  <a:pt x="8445153" y="0"/>
                </a:lnTo>
                <a:lnTo>
                  <a:pt x="8445153" y="8445153"/>
                </a:lnTo>
                <a:lnTo>
                  <a:pt x="0" y="84451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Freeform 3" descr="12-Vivos-en-Jesús-PT.jpg"/>
          <p:cNvSpPr/>
          <p:nvPr/>
        </p:nvSpPr>
        <p:spPr>
          <a:xfrm>
            <a:off x="8367635" y="303523"/>
            <a:ext cx="9584390" cy="9501472"/>
          </a:xfrm>
          <a:custGeom>
            <a:avLst/>
            <a:gdLst/>
            <a:ahLst/>
            <a:cxnLst/>
            <a:rect l="l" t="t" r="r" b="b"/>
            <a:pathLst>
              <a:path w="9584390" h="9501472">
                <a:moveTo>
                  <a:pt x="0" y="0"/>
                </a:moveTo>
                <a:lnTo>
                  <a:pt x="9584390" y="0"/>
                </a:lnTo>
                <a:lnTo>
                  <a:pt x="9584390" y="9501472"/>
                </a:lnTo>
                <a:lnTo>
                  <a:pt x="0" y="95014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7393" t="-3244" r="-3593" b="-5123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931347" y="4223000"/>
            <a:ext cx="6310484" cy="1145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83"/>
              </a:lnSpc>
            </a:pPr>
            <a:r>
              <a:rPr lang="pt-BR" sz="10105" noProof="0" dirty="0">
                <a:solidFill>
                  <a:srgbClr val="FDFCF8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+2 bilhões de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438400" y="4042022"/>
            <a:ext cx="4402145" cy="2264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745"/>
              </a:lnSpc>
            </a:pPr>
            <a:r>
              <a:rPr lang="pt-BR" sz="9600" spc="-267" noProof="0" dirty="0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pessoas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61151" y="6720546"/>
            <a:ext cx="5845333" cy="487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pt-BR" sz="3204" noProof="0" dirty="0">
                <a:solidFill>
                  <a:srgbClr val="FCF6EA"/>
                </a:solidFill>
                <a:latin typeface="Roboto"/>
                <a:ea typeface="Roboto"/>
                <a:cs typeface="Roboto"/>
                <a:sym typeface="Roboto"/>
              </a:rPr>
              <a:t>no mundo em apenas 25 anos!</a:t>
            </a:r>
          </a:p>
        </p:txBody>
      </p:sp>
      <p:sp>
        <p:nvSpPr>
          <p:cNvPr id="7" name="Freeform 7" descr="01-Vivos-en-Jesús.jpg"/>
          <p:cNvSpPr/>
          <p:nvPr/>
        </p:nvSpPr>
        <p:spPr>
          <a:xfrm>
            <a:off x="537201" y="518792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8" name="Freeform 8"/>
          <p:cNvSpPr/>
          <p:nvPr/>
        </p:nvSpPr>
        <p:spPr>
          <a:xfrm>
            <a:off x="537201" y="9047763"/>
            <a:ext cx="2404546" cy="757233"/>
          </a:xfrm>
          <a:custGeom>
            <a:avLst/>
            <a:gdLst/>
            <a:ahLst/>
            <a:cxnLst/>
            <a:rect l="l" t="t" r="r" b="b"/>
            <a:pathLst>
              <a:path w="2404546" h="757233">
                <a:moveTo>
                  <a:pt x="0" y="0"/>
                </a:moveTo>
                <a:lnTo>
                  <a:pt x="2404546" y="0"/>
                </a:lnTo>
                <a:lnTo>
                  <a:pt x="2404546" y="757232"/>
                </a:lnTo>
                <a:lnTo>
                  <a:pt x="0" y="7572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3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743363" y="3813759"/>
            <a:ext cx="6232771" cy="218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30"/>
              </a:lnSpc>
            </a:pPr>
            <a:r>
              <a:rPr lang="pt-BR" sz="10545" noProof="0" dirty="0">
                <a:solidFill>
                  <a:srgbClr val="FDFCF8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+3 gerações</a:t>
            </a:r>
          </a:p>
        </p:txBody>
      </p:sp>
      <p:sp>
        <p:nvSpPr>
          <p:cNvPr id="8" name="Freeform 8" descr="01-Vivos-en-Jesús.jpg"/>
          <p:cNvSpPr/>
          <p:nvPr/>
        </p:nvSpPr>
        <p:spPr>
          <a:xfrm>
            <a:off x="537201" y="518792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9" name="Freeform 9"/>
          <p:cNvSpPr/>
          <p:nvPr/>
        </p:nvSpPr>
        <p:spPr>
          <a:xfrm>
            <a:off x="537201" y="9047763"/>
            <a:ext cx="2404546" cy="757233"/>
          </a:xfrm>
          <a:custGeom>
            <a:avLst/>
            <a:gdLst/>
            <a:ahLst/>
            <a:cxnLst/>
            <a:rect l="l" t="t" r="r" b="b"/>
            <a:pathLst>
              <a:path w="2404546" h="757233">
                <a:moveTo>
                  <a:pt x="0" y="0"/>
                </a:moveTo>
                <a:lnTo>
                  <a:pt x="2404546" y="0"/>
                </a:lnTo>
                <a:lnTo>
                  <a:pt x="2404546" y="757232"/>
                </a:lnTo>
                <a:lnTo>
                  <a:pt x="0" y="7572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9B9E037-B587-8858-8396-8B4BC721A8B3}"/>
              </a:ext>
            </a:extLst>
          </p:cNvPr>
          <p:cNvSpPr txBox="1"/>
          <p:nvPr/>
        </p:nvSpPr>
        <p:spPr>
          <a:xfrm>
            <a:off x="2941747" y="5174680"/>
            <a:ext cx="3678319" cy="235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603"/>
              </a:lnSpc>
            </a:pPr>
            <a:r>
              <a:rPr lang="pt-BR" sz="9600" spc="-279" dirty="0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à frente</a:t>
            </a:r>
            <a:endParaRPr lang="pt-BR" sz="9600" spc="-279" noProof="0" dirty="0">
              <a:solidFill>
                <a:srgbClr val="743509"/>
              </a:solidFill>
              <a:latin typeface="Brittany"/>
              <a:ea typeface="Brittany"/>
              <a:cs typeface="Brittany"/>
              <a:sym typeface="Brittan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2FE7AAF-085E-2636-3179-1C21934B9BFC}"/>
              </a:ext>
            </a:extLst>
          </p:cNvPr>
          <p:cNvSpPr txBox="1"/>
          <p:nvPr/>
        </p:nvSpPr>
        <p:spPr>
          <a:xfrm>
            <a:off x="7631670" y="1614731"/>
            <a:ext cx="9691389" cy="7119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pt-BR" sz="4400" b="1" noProof="0" dirty="0">
                <a:solidFill>
                  <a:srgbClr val="FCF6EA"/>
                </a:solidFill>
                <a:latin typeface="Roboto"/>
                <a:ea typeface="Roboto"/>
                <a:cs typeface="Roboto"/>
                <a:sym typeface="Roboto"/>
              </a:rPr>
              <a:t>Gerações anteriores e à frente após a</a:t>
            </a:r>
          </a:p>
          <a:p>
            <a:pPr algn="l">
              <a:lnSpc>
                <a:spcPct val="150000"/>
              </a:lnSpc>
            </a:pPr>
            <a:r>
              <a:rPr lang="pt-BR" sz="4400" b="1" noProof="0" dirty="0">
                <a:solidFill>
                  <a:srgbClr val="FCF6EA"/>
                </a:solidFill>
                <a:latin typeface="Roboto"/>
                <a:ea typeface="Roboto"/>
                <a:cs typeface="Roboto"/>
                <a:sym typeface="Roboto"/>
              </a:rPr>
              <a:t>última mudança:</a:t>
            </a:r>
            <a:endParaRPr lang="pt-BR" sz="3200" b="1" dirty="0">
              <a:solidFill>
                <a:schemeClr val="accent6">
                  <a:lumMod val="50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Pós Guerra – 1928-1945 (79-96 anos)</a:t>
            </a: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Baby Boomers – 1946-1964 (60-78 anos)</a:t>
            </a: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Gen. X – 1965-1980 (44-59 anos)</a:t>
            </a: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Gen. </a:t>
            </a:r>
            <a:r>
              <a:rPr lang="pt-BR" sz="3200" b="1" dirty="0" err="1">
                <a:solidFill>
                  <a:schemeClr val="accent6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Y</a:t>
            </a:r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/ </a:t>
            </a:r>
            <a:r>
              <a:rPr lang="pt-BR" sz="3200" b="1" dirty="0" err="1">
                <a:solidFill>
                  <a:schemeClr val="accent6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Millennials</a:t>
            </a:r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– 1981-1996 (28-43 anos)</a:t>
            </a: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32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Gen. </a:t>
            </a:r>
            <a:r>
              <a:rPr lang="pt-BR" sz="3200" b="1" dirty="0" err="1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Z</a:t>
            </a:r>
            <a:r>
              <a:rPr lang="pt-BR" sz="32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 – 1997-2012 (12-27 anos)</a:t>
            </a: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3200" b="1" noProof="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Gen. Alfa </a:t>
            </a:r>
            <a:r>
              <a:rPr lang="pt-BR" sz="32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–</a:t>
            </a:r>
            <a:r>
              <a:rPr lang="pt-BR" sz="3200" b="1" noProof="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 2013-</a:t>
            </a:r>
            <a:r>
              <a:rPr lang="pt-BR" sz="32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2024 (1-11 anos) </a:t>
            </a: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3200" b="1" noProof="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Beta </a:t>
            </a:r>
            <a:r>
              <a:rPr lang="pt-BR" sz="32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–</a:t>
            </a:r>
            <a:r>
              <a:rPr lang="pt-BR" sz="3200" b="1" noProof="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 2025 ... (recém nascidos)</a:t>
            </a: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76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Freeform 3" descr="14-Vivos-en-Jesús-PT.jpg"/>
          <p:cNvSpPr/>
          <p:nvPr/>
        </p:nvSpPr>
        <p:spPr>
          <a:xfrm>
            <a:off x="6772853" y="-14287"/>
            <a:ext cx="10270540" cy="10296525"/>
          </a:xfrm>
          <a:custGeom>
            <a:avLst/>
            <a:gdLst/>
            <a:ahLst/>
            <a:cxnLst/>
            <a:rect l="l" t="t" r="r" b="b"/>
            <a:pathLst>
              <a:path w="10270540" h="10296525">
                <a:moveTo>
                  <a:pt x="0" y="0"/>
                </a:moveTo>
                <a:lnTo>
                  <a:pt x="10270540" y="0"/>
                </a:lnTo>
                <a:lnTo>
                  <a:pt x="10270540" y="10296525"/>
                </a:lnTo>
                <a:lnTo>
                  <a:pt x="0" y="102965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191" r="-36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1497890" y="2467430"/>
            <a:ext cx="6662091" cy="3554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19"/>
              </a:lnSpc>
            </a:pPr>
            <a:r>
              <a:rPr lang="pt-BR" sz="11290" b="1" noProof="0" dirty="0">
                <a:solidFill>
                  <a:srgbClr val="FF6A00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O pós-</a:t>
            </a:r>
          </a:p>
          <a:p>
            <a:pPr algn="l">
              <a:lnSpc>
                <a:spcPts val="8919"/>
              </a:lnSpc>
            </a:pPr>
            <a:r>
              <a:rPr lang="pt-BR" sz="11290" b="1" noProof="0" dirty="0">
                <a:solidFill>
                  <a:srgbClr val="FF6A00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modernismo</a:t>
            </a:r>
          </a:p>
          <a:p>
            <a:pPr algn="l">
              <a:lnSpc>
                <a:spcPts val="8919"/>
              </a:lnSpc>
            </a:pPr>
            <a:r>
              <a:rPr lang="pt-BR" sz="11290" b="1" noProof="0" dirty="0">
                <a:solidFill>
                  <a:srgbClr val="FF6A00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se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215036" y="4171045"/>
            <a:ext cx="3685945" cy="2081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13"/>
              </a:lnSpc>
            </a:pPr>
            <a:r>
              <a:rPr lang="pt-BR" sz="9600" spc="-241" noProof="0" dirty="0">
                <a:solidFill>
                  <a:srgbClr val="2E8980"/>
                </a:solidFill>
                <a:latin typeface="Brittany"/>
                <a:ea typeface="Brittany"/>
                <a:cs typeface="Brittany"/>
                <a:sym typeface="Brittany"/>
              </a:rPr>
              <a:t>infiltrou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17351" y="5993472"/>
            <a:ext cx="1567260" cy="48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1"/>
              </a:lnSpc>
            </a:pPr>
            <a:r>
              <a:rPr lang="pt-BR" sz="2999" noProof="0" dirty="0">
                <a:solidFill>
                  <a:srgbClr val="FF6A00"/>
                </a:solidFill>
                <a:latin typeface="Roboto"/>
                <a:ea typeface="Roboto"/>
                <a:cs typeface="Roboto"/>
                <a:sym typeface="Roboto"/>
              </a:rPr>
              <a:t>em tudo!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004861" y="9670864"/>
            <a:ext cx="3811692" cy="407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8"/>
              </a:lnSpc>
            </a:pPr>
            <a:r>
              <a:rPr lang="pt-BR" sz="2599" noProof="0" dirty="0">
                <a:solidFill>
                  <a:srgbClr val="FCF6EA"/>
                </a:solidFill>
                <a:latin typeface="Roboto"/>
                <a:ea typeface="Roboto"/>
                <a:cs typeface="Roboto"/>
                <a:sym typeface="Roboto"/>
              </a:rPr>
              <a:t>*Considerar os “</a:t>
            </a:r>
            <a:r>
              <a:rPr lang="pt-BR" sz="2599" noProof="0" dirty="0" err="1">
                <a:solidFill>
                  <a:srgbClr val="FCF6EA"/>
                </a:solidFill>
                <a:latin typeface="Roboto"/>
                <a:ea typeface="Roboto"/>
                <a:cs typeface="Roboto"/>
                <a:sym typeface="Roboto"/>
              </a:rPr>
              <a:t>Nones</a:t>
            </a:r>
            <a:r>
              <a:rPr lang="pt-BR" sz="2599" noProof="0" dirty="0">
                <a:solidFill>
                  <a:srgbClr val="FCF6EA"/>
                </a:solidFill>
                <a:latin typeface="Roboto"/>
                <a:ea typeface="Roboto"/>
                <a:cs typeface="Roboto"/>
                <a:sym typeface="Roboto"/>
              </a:rPr>
              <a:t>”</a:t>
            </a:r>
          </a:p>
        </p:txBody>
      </p:sp>
      <p:sp>
        <p:nvSpPr>
          <p:cNvPr id="8" name="Freeform 8" descr="01-Vivos-en-Jesús.jpg"/>
          <p:cNvSpPr/>
          <p:nvPr/>
        </p:nvSpPr>
        <p:spPr>
          <a:xfrm>
            <a:off x="537201" y="518792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9" name="Freeform 9"/>
          <p:cNvSpPr/>
          <p:nvPr/>
        </p:nvSpPr>
        <p:spPr>
          <a:xfrm>
            <a:off x="537201" y="9258300"/>
            <a:ext cx="2404546" cy="757233"/>
          </a:xfrm>
          <a:custGeom>
            <a:avLst/>
            <a:gdLst/>
            <a:ahLst/>
            <a:cxnLst/>
            <a:rect l="l" t="t" r="r" b="b"/>
            <a:pathLst>
              <a:path w="2404546" h="757233">
                <a:moveTo>
                  <a:pt x="0" y="0"/>
                </a:moveTo>
                <a:lnTo>
                  <a:pt x="2404546" y="0"/>
                </a:lnTo>
                <a:lnTo>
                  <a:pt x="2404546" y="757233"/>
                </a:lnTo>
                <a:lnTo>
                  <a:pt x="0" y="7572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1028700" y="3447900"/>
            <a:ext cx="5361831" cy="235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87"/>
              </a:lnSpc>
            </a:pPr>
            <a:r>
              <a:rPr lang="pt-BR" sz="9986" spc="249" noProof="0" dirty="0">
                <a:solidFill>
                  <a:srgbClr val="FDF9F3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A evolução</a:t>
            </a:r>
          </a:p>
          <a:p>
            <a:pPr algn="l">
              <a:lnSpc>
                <a:spcPts val="8887"/>
              </a:lnSpc>
            </a:pPr>
            <a:r>
              <a:rPr lang="pt-BR" sz="9986" spc="249" noProof="0" dirty="0">
                <a:solidFill>
                  <a:srgbClr val="FDF9F3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da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81200" y="5525863"/>
            <a:ext cx="4641949" cy="201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34"/>
              </a:lnSpc>
            </a:pPr>
            <a:r>
              <a:rPr lang="pt-BR" sz="9600" spc="-259" noProof="0" dirty="0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Tecnologia</a:t>
            </a:r>
          </a:p>
        </p:txBody>
      </p:sp>
      <p:sp>
        <p:nvSpPr>
          <p:cNvPr id="5" name="Freeform 5" descr="15-Vivos-en-Jesús-PT.jpg"/>
          <p:cNvSpPr/>
          <p:nvPr/>
        </p:nvSpPr>
        <p:spPr>
          <a:xfrm>
            <a:off x="7945770" y="0"/>
            <a:ext cx="10351755" cy="10296525"/>
          </a:xfrm>
          <a:custGeom>
            <a:avLst/>
            <a:gdLst/>
            <a:ahLst/>
            <a:cxnLst/>
            <a:rect l="l" t="t" r="r" b="b"/>
            <a:pathLst>
              <a:path w="10351755" h="10296525">
                <a:moveTo>
                  <a:pt x="0" y="0"/>
                </a:moveTo>
                <a:lnTo>
                  <a:pt x="10351755" y="0"/>
                </a:lnTo>
                <a:lnTo>
                  <a:pt x="10351755" y="10296525"/>
                </a:lnTo>
                <a:lnTo>
                  <a:pt x="0" y="102965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803" t="-2" r="-35" b="-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6" name="TextBox 6"/>
          <p:cNvSpPr txBox="1"/>
          <p:nvPr/>
        </p:nvSpPr>
        <p:spPr>
          <a:xfrm>
            <a:off x="1774548" y="7788920"/>
            <a:ext cx="6152172" cy="40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4"/>
              </a:lnSpc>
            </a:pPr>
            <a:r>
              <a:rPr lang="pt-BR" sz="2652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até a Inteligência Artificial Generativa!</a:t>
            </a:r>
          </a:p>
        </p:txBody>
      </p:sp>
      <p:sp>
        <p:nvSpPr>
          <p:cNvPr id="7" name="Freeform 7" descr="01-Vivos-en-Jesús.jpg"/>
          <p:cNvSpPr/>
          <p:nvPr/>
        </p:nvSpPr>
        <p:spPr>
          <a:xfrm>
            <a:off x="537201" y="518792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8" name="Freeform 8"/>
          <p:cNvSpPr/>
          <p:nvPr/>
        </p:nvSpPr>
        <p:spPr>
          <a:xfrm>
            <a:off x="537201" y="9047763"/>
            <a:ext cx="2404546" cy="757233"/>
          </a:xfrm>
          <a:custGeom>
            <a:avLst/>
            <a:gdLst/>
            <a:ahLst/>
            <a:cxnLst/>
            <a:rect l="l" t="t" r="r" b="b"/>
            <a:pathLst>
              <a:path w="2404546" h="757233">
                <a:moveTo>
                  <a:pt x="0" y="0"/>
                </a:moveTo>
                <a:lnTo>
                  <a:pt x="2404546" y="0"/>
                </a:lnTo>
                <a:lnTo>
                  <a:pt x="2404546" y="757232"/>
                </a:lnTo>
                <a:lnTo>
                  <a:pt x="0" y="7572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1028700" y="2354781"/>
            <a:ext cx="6057900" cy="2566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040"/>
              </a:lnSpc>
            </a:pPr>
            <a:r>
              <a:rPr lang="pt-BR" sz="8633" spc="-60" noProof="0" dirty="0">
                <a:solidFill>
                  <a:srgbClr val="FDF9F3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O crescimento</a:t>
            </a:r>
          </a:p>
          <a:p>
            <a:pPr algn="l">
              <a:lnSpc>
                <a:spcPts val="10040"/>
              </a:lnSpc>
            </a:pPr>
            <a:r>
              <a:rPr lang="pt-BR" sz="8633" spc="-60" noProof="0" dirty="0">
                <a:solidFill>
                  <a:srgbClr val="FDF9F3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da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422827" y="3410322"/>
            <a:ext cx="3288094" cy="2092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73"/>
              </a:lnSpc>
            </a:pPr>
            <a:r>
              <a:rPr lang="pt-BR" sz="9600" spc="-268" noProof="0" dirty="0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Igreja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42625" y="7457184"/>
            <a:ext cx="4648498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pt-BR" sz="3099" spc="145" noProof="0" dirty="0">
                <a:solidFill>
                  <a:srgbClr val="FDF1DD"/>
                </a:solidFill>
                <a:latin typeface="Roboto"/>
                <a:ea typeface="Roboto"/>
                <a:cs typeface="Roboto"/>
                <a:sym typeface="Roboto"/>
              </a:rPr>
              <a:t>44 milhões desde 1965*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42625" y="6641802"/>
            <a:ext cx="3936950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pt-BR" sz="3099" spc="164" noProof="0" dirty="0">
                <a:solidFill>
                  <a:srgbClr val="FDF1DD"/>
                </a:solidFill>
                <a:latin typeface="Roboto"/>
                <a:ea typeface="Roboto"/>
                <a:cs typeface="Roboto"/>
                <a:sym typeface="Roboto"/>
              </a:rPr>
              <a:t>24 milhões em 2025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84140" y="9201150"/>
            <a:ext cx="8952384" cy="40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1"/>
              </a:lnSpc>
            </a:pPr>
            <a:r>
              <a:rPr lang="pt-BR" sz="2315" spc="30" noProof="0" dirty="0">
                <a:solidFill>
                  <a:srgbClr val="FDF1DD"/>
                </a:solidFill>
                <a:latin typeface="Now Bold"/>
                <a:ea typeface="Now Bold"/>
                <a:cs typeface="Now Bold"/>
                <a:sym typeface="Now Bold"/>
              </a:rPr>
              <a:t>*Considerando até mesmo aqueles que nos deixaram!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42625" y="5777567"/>
            <a:ext cx="3936950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pt-BR" sz="3099" spc="164" noProof="0" dirty="0">
                <a:solidFill>
                  <a:srgbClr val="FDF1DD"/>
                </a:solidFill>
                <a:latin typeface="Roboto"/>
                <a:ea typeface="Roboto"/>
                <a:cs typeface="Roboto"/>
                <a:sym typeface="Roboto"/>
              </a:rPr>
              <a:t>11 milhões em 2000</a:t>
            </a:r>
          </a:p>
        </p:txBody>
      </p:sp>
      <p:sp>
        <p:nvSpPr>
          <p:cNvPr id="10" name="Freeform 10"/>
          <p:cNvSpPr/>
          <p:nvPr/>
        </p:nvSpPr>
        <p:spPr>
          <a:xfrm>
            <a:off x="1164007" y="5948475"/>
            <a:ext cx="373209" cy="369477"/>
          </a:xfrm>
          <a:custGeom>
            <a:avLst/>
            <a:gdLst/>
            <a:ahLst/>
            <a:cxnLst/>
            <a:rect l="l" t="t" r="r" b="b"/>
            <a:pathLst>
              <a:path w="373209" h="369477">
                <a:moveTo>
                  <a:pt x="0" y="0"/>
                </a:moveTo>
                <a:lnTo>
                  <a:pt x="373209" y="0"/>
                </a:lnTo>
                <a:lnTo>
                  <a:pt x="373209" y="369477"/>
                </a:lnTo>
                <a:lnTo>
                  <a:pt x="0" y="3694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1" name="Freeform 11"/>
          <p:cNvSpPr/>
          <p:nvPr/>
        </p:nvSpPr>
        <p:spPr>
          <a:xfrm>
            <a:off x="1164007" y="6765356"/>
            <a:ext cx="373209" cy="369477"/>
          </a:xfrm>
          <a:custGeom>
            <a:avLst/>
            <a:gdLst/>
            <a:ahLst/>
            <a:cxnLst/>
            <a:rect l="l" t="t" r="r" b="b"/>
            <a:pathLst>
              <a:path w="373209" h="369477">
                <a:moveTo>
                  <a:pt x="0" y="0"/>
                </a:moveTo>
                <a:lnTo>
                  <a:pt x="373209" y="0"/>
                </a:lnTo>
                <a:lnTo>
                  <a:pt x="373209" y="369477"/>
                </a:lnTo>
                <a:lnTo>
                  <a:pt x="0" y="3694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2" name="Freeform 12"/>
          <p:cNvSpPr/>
          <p:nvPr/>
        </p:nvSpPr>
        <p:spPr>
          <a:xfrm>
            <a:off x="1164007" y="7582508"/>
            <a:ext cx="373209" cy="369477"/>
          </a:xfrm>
          <a:custGeom>
            <a:avLst/>
            <a:gdLst/>
            <a:ahLst/>
            <a:cxnLst/>
            <a:rect l="l" t="t" r="r" b="b"/>
            <a:pathLst>
              <a:path w="373209" h="369477">
                <a:moveTo>
                  <a:pt x="0" y="0"/>
                </a:moveTo>
                <a:lnTo>
                  <a:pt x="373209" y="0"/>
                </a:lnTo>
                <a:lnTo>
                  <a:pt x="373209" y="369477"/>
                </a:lnTo>
                <a:lnTo>
                  <a:pt x="0" y="3694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3" name="Freeform 13" descr="01-Vivos-en-Jesús.jpg"/>
          <p:cNvSpPr/>
          <p:nvPr/>
        </p:nvSpPr>
        <p:spPr>
          <a:xfrm>
            <a:off x="537201" y="518792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4" name="Freeform 14"/>
          <p:cNvSpPr/>
          <p:nvPr/>
        </p:nvSpPr>
        <p:spPr>
          <a:xfrm>
            <a:off x="15318702" y="450163"/>
            <a:ext cx="2404546" cy="757233"/>
          </a:xfrm>
          <a:custGeom>
            <a:avLst/>
            <a:gdLst/>
            <a:ahLst/>
            <a:cxnLst/>
            <a:rect l="l" t="t" r="r" b="b"/>
            <a:pathLst>
              <a:path w="2404546" h="757233">
                <a:moveTo>
                  <a:pt x="0" y="0"/>
                </a:moveTo>
                <a:lnTo>
                  <a:pt x="2404546" y="0"/>
                </a:lnTo>
                <a:lnTo>
                  <a:pt x="2404546" y="757233"/>
                </a:lnTo>
                <a:lnTo>
                  <a:pt x="0" y="7572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2711E2-F794-D6C9-D72E-83B7958C6B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9760" y="2466859"/>
            <a:ext cx="10347908" cy="581195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Freeform 3"/>
          <p:cNvSpPr/>
          <p:nvPr/>
        </p:nvSpPr>
        <p:spPr>
          <a:xfrm>
            <a:off x="6509831" y="4474221"/>
            <a:ext cx="1430172" cy="2344544"/>
          </a:xfrm>
          <a:custGeom>
            <a:avLst/>
            <a:gdLst/>
            <a:ahLst/>
            <a:cxnLst/>
            <a:rect l="l" t="t" r="r" b="b"/>
            <a:pathLst>
              <a:path w="1430172" h="2344544">
                <a:moveTo>
                  <a:pt x="0" y="0"/>
                </a:moveTo>
                <a:lnTo>
                  <a:pt x="1430172" y="0"/>
                </a:lnTo>
                <a:lnTo>
                  <a:pt x="1430172" y="2344544"/>
                </a:lnTo>
                <a:lnTo>
                  <a:pt x="0" y="23445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4" name="Freeform 4"/>
          <p:cNvSpPr/>
          <p:nvPr/>
        </p:nvSpPr>
        <p:spPr>
          <a:xfrm>
            <a:off x="7408608" y="4474221"/>
            <a:ext cx="1430172" cy="2344544"/>
          </a:xfrm>
          <a:custGeom>
            <a:avLst/>
            <a:gdLst/>
            <a:ahLst/>
            <a:cxnLst/>
            <a:rect l="l" t="t" r="r" b="b"/>
            <a:pathLst>
              <a:path w="1430172" h="2344544">
                <a:moveTo>
                  <a:pt x="0" y="0"/>
                </a:moveTo>
                <a:lnTo>
                  <a:pt x="1430172" y="0"/>
                </a:lnTo>
                <a:lnTo>
                  <a:pt x="1430172" y="2344544"/>
                </a:lnTo>
                <a:lnTo>
                  <a:pt x="0" y="23445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5" name="Freeform 5"/>
          <p:cNvSpPr/>
          <p:nvPr/>
        </p:nvSpPr>
        <p:spPr>
          <a:xfrm>
            <a:off x="9319150" y="4603756"/>
            <a:ext cx="1758172" cy="1758172"/>
          </a:xfrm>
          <a:custGeom>
            <a:avLst/>
            <a:gdLst/>
            <a:ahLst/>
            <a:cxnLst/>
            <a:rect l="l" t="t" r="r" b="b"/>
            <a:pathLst>
              <a:path w="1758172" h="1758172">
                <a:moveTo>
                  <a:pt x="0" y="0"/>
                </a:moveTo>
                <a:lnTo>
                  <a:pt x="1758172" y="0"/>
                </a:lnTo>
                <a:lnTo>
                  <a:pt x="1758172" y="1758173"/>
                </a:lnTo>
                <a:lnTo>
                  <a:pt x="0" y="17581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6" name="Freeform 6"/>
          <p:cNvSpPr/>
          <p:nvPr/>
        </p:nvSpPr>
        <p:spPr>
          <a:xfrm>
            <a:off x="1894347" y="3905158"/>
            <a:ext cx="3546507" cy="3482670"/>
          </a:xfrm>
          <a:custGeom>
            <a:avLst/>
            <a:gdLst/>
            <a:ahLst/>
            <a:cxnLst/>
            <a:rect l="l" t="t" r="r" b="b"/>
            <a:pathLst>
              <a:path w="3546507" h="3482670">
                <a:moveTo>
                  <a:pt x="0" y="0"/>
                </a:moveTo>
                <a:lnTo>
                  <a:pt x="3546507" y="0"/>
                </a:lnTo>
                <a:lnTo>
                  <a:pt x="3546507" y="3482670"/>
                </a:lnTo>
                <a:lnTo>
                  <a:pt x="0" y="34826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7" name="TextBox 7"/>
          <p:cNvSpPr txBox="1"/>
          <p:nvPr/>
        </p:nvSpPr>
        <p:spPr>
          <a:xfrm>
            <a:off x="3616776" y="8110873"/>
            <a:ext cx="1189902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30"/>
              </a:lnSpc>
            </a:pPr>
            <a:r>
              <a:rPr lang="pt-BR" sz="3099" spc="120" noProof="0" dirty="0">
                <a:solidFill>
                  <a:srgbClr val="FCEDD9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A mudança curricular tem um propósito muito especial.</a:t>
            </a:r>
          </a:p>
          <a:p>
            <a:pPr algn="ctr">
              <a:lnSpc>
                <a:spcPts val="3230"/>
              </a:lnSpc>
            </a:pPr>
            <a:r>
              <a:rPr lang="pt-BR" sz="3099" spc="108" noProof="0" dirty="0">
                <a:solidFill>
                  <a:srgbClr val="FCEBD6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Atrair as novas gerações para Jesus através de elementos metodológicos atualizados.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27923" y="768062"/>
            <a:ext cx="7089318" cy="1444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93"/>
              </a:lnSpc>
            </a:pPr>
            <a:r>
              <a:rPr lang="pt-BR" sz="9624" spc="-67" noProof="0" dirty="0">
                <a:solidFill>
                  <a:srgbClr val="FDF9F3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Agora você vê 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207562" y="1966704"/>
            <a:ext cx="7089318" cy="201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073"/>
              </a:lnSpc>
            </a:pPr>
            <a:r>
              <a:rPr lang="pt-BR" sz="9600" spc="-268" noProof="0" dirty="0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Necessidade?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138102" y="5106679"/>
            <a:ext cx="4691120" cy="845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37"/>
              </a:lnSpc>
            </a:pPr>
            <a:r>
              <a:rPr lang="pt-BR" sz="5621" spc="-39" noProof="0" dirty="0" err="1">
                <a:solidFill>
                  <a:srgbClr val="FDF9F3"/>
                </a:solidFill>
                <a:latin typeface="Now Bold"/>
                <a:ea typeface="Now Bold"/>
                <a:cs typeface="Now Bold"/>
                <a:sym typeface="Now Bold"/>
              </a:rPr>
              <a:t>Alive</a:t>
            </a:r>
            <a:r>
              <a:rPr lang="pt-BR" sz="5621" spc="-39" noProof="0" dirty="0">
                <a:solidFill>
                  <a:srgbClr val="FDF9F3"/>
                </a:solidFill>
                <a:latin typeface="Now Bold"/>
                <a:ea typeface="Now Bold"/>
                <a:cs typeface="Now Bold"/>
                <a:sym typeface="Now Bold"/>
              </a:rPr>
              <a:t> in Jesus</a:t>
            </a:r>
          </a:p>
        </p:txBody>
      </p:sp>
      <p:sp>
        <p:nvSpPr>
          <p:cNvPr id="11" name="Freeform 11" descr="01-Vivos-en-Jesús.jpg"/>
          <p:cNvSpPr/>
          <p:nvPr/>
        </p:nvSpPr>
        <p:spPr>
          <a:xfrm>
            <a:off x="537201" y="518792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2" name="Freeform 12"/>
          <p:cNvSpPr/>
          <p:nvPr/>
        </p:nvSpPr>
        <p:spPr>
          <a:xfrm>
            <a:off x="15318702" y="450163"/>
            <a:ext cx="2404546" cy="757233"/>
          </a:xfrm>
          <a:custGeom>
            <a:avLst/>
            <a:gdLst/>
            <a:ahLst/>
            <a:cxnLst/>
            <a:rect l="l" t="t" r="r" b="b"/>
            <a:pathLst>
              <a:path w="2404546" h="757233">
                <a:moveTo>
                  <a:pt x="0" y="0"/>
                </a:moveTo>
                <a:lnTo>
                  <a:pt x="2404546" y="0"/>
                </a:lnTo>
                <a:lnTo>
                  <a:pt x="2404546" y="757233"/>
                </a:lnTo>
                <a:lnTo>
                  <a:pt x="0" y="7572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18-Vivos-en-Jesús-PT.jpg"/>
          <p:cNvSpPr/>
          <p:nvPr/>
        </p:nvSpPr>
        <p:spPr>
          <a:xfrm>
            <a:off x="0" y="-9525"/>
            <a:ext cx="18297525" cy="10296525"/>
          </a:xfrm>
          <a:custGeom>
            <a:avLst/>
            <a:gdLst/>
            <a:ahLst/>
            <a:cxnLst/>
            <a:rect l="l" t="t" r="r" b="b"/>
            <a:pathLst>
              <a:path w="18297525" h="10296525">
                <a:moveTo>
                  <a:pt x="0" y="0"/>
                </a:moveTo>
                <a:lnTo>
                  <a:pt x="18297524" y="0"/>
                </a:lnTo>
                <a:lnTo>
                  <a:pt x="18297524" y="10296524"/>
                </a:lnTo>
                <a:lnTo>
                  <a:pt x="0" y="1029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" r="-20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2971800" y="7775590"/>
            <a:ext cx="2477996" cy="627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pt-BR" sz="3800" noProof="0">
                <a:solidFill>
                  <a:srgbClr val="F6EBE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Español</a:t>
            </a:r>
            <a:endParaRPr lang="pt-BR" sz="3800" noProof="0" dirty="0">
              <a:solidFill>
                <a:srgbClr val="F6EBE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902566" y="6960255"/>
            <a:ext cx="2477996" cy="627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pt-BR" sz="3800" spc="38" noProof="0" dirty="0">
                <a:solidFill>
                  <a:srgbClr val="F6EBE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Português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971800" y="6106649"/>
            <a:ext cx="2285999" cy="627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pt-BR" sz="3800" spc="136" noProof="0" dirty="0">
                <a:solidFill>
                  <a:srgbClr val="F6EBE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Inglês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49443" y="5301757"/>
            <a:ext cx="1811115" cy="627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pt-BR" sz="3800" spc="11" noProof="0" dirty="0">
                <a:solidFill>
                  <a:srgbClr val="F6EBE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Idiomas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983078" y="5301757"/>
            <a:ext cx="3996482" cy="627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pt-BR" sz="3800" spc="-45" noProof="0" dirty="0">
                <a:solidFill>
                  <a:srgbClr val="F6EBE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2001 - 2025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83078" y="6045777"/>
            <a:ext cx="4075322" cy="627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pt-BR" sz="3800" spc="110" noProof="0" dirty="0" err="1">
                <a:solidFill>
                  <a:srgbClr val="F6EBE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GraceLink</a:t>
            </a:r>
            <a:endParaRPr lang="pt-BR" sz="3800" spc="110" noProof="0" dirty="0">
              <a:solidFill>
                <a:srgbClr val="F6EBE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983078" y="6936686"/>
            <a:ext cx="4151522" cy="627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pt-BR" sz="3800" spc="-19" noProof="0" dirty="0">
                <a:solidFill>
                  <a:srgbClr val="F6EBE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Elo da Graça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28038" y="7790407"/>
            <a:ext cx="4458962" cy="5803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pt-BR" sz="3400" spc="115" noProof="0" dirty="0" err="1">
                <a:solidFill>
                  <a:srgbClr val="F6EBE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Eslabones</a:t>
            </a:r>
            <a:r>
              <a:rPr lang="pt-BR" sz="3400" spc="115" noProof="0" dirty="0">
                <a:solidFill>
                  <a:srgbClr val="F6EBE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 de </a:t>
            </a:r>
            <a:r>
              <a:rPr lang="pt-BR" sz="3400" spc="115" noProof="0" dirty="0" err="1">
                <a:solidFill>
                  <a:srgbClr val="F6EBE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la</a:t>
            </a:r>
            <a:r>
              <a:rPr lang="pt-BR" sz="3400" spc="115" noProof="0" dirty="0">
                <a:solidFill>
                  <a:srgbClr val="F6EBE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 Gracia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83679" y="7771357"/>
            <a:ext cx="4456321" cy="627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pt-BR" sz="3800" noProof="0" dirty="0">
                <a:solidFill>
                  <a:srgbClr val="F6EBE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Vivos </a:t>
            </a:r>
            <a:r>
              <a:rPr lang="pt-BR" sz="3800" noProof="0" dirty="0" err="1">
                <a:solidFill>
                  <a:srgbClr val="F6EBE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en</a:t>
            </a:r>
            <a:r>
              <a:rPr lang="pt-BR" sz="3800" noProof="0" dirty="0">
                <a:solidFill>
                  <a:srgbClr val="F6EBE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 </a:t>
            </a:r>
            <a:r>
              <a:rPr lang="pt-BR" sz="3800" noProof="0" dirty="0" err="1">
                <a:solidFill>
                  <a:srgbClr val="F6EBE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Jesús</a:t>
            </a:r>
            <a:endParaRPr lang="pt-BR" sz="3800" noProof="0" dirty="0">
              <a:solidFill>
                <a:srgbClr val="F6EBE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668000" y="6905455"/>
            <a:ext cx="4572000" cy="627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pt-BR" sz="3800" spc="64" noProof="0" dirty="0">
                <a:solidFill>
                  <a:srgbClr val="F6EBE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Vivos em Jesus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783679" y="6116150"/>
            <a:ext cx="4380121" cy="627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pt-BR" sz="3800" noProof="0" dirty="0" err="1">
                <a:solidFill>
                  <a:srgbClr val="F6EBE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Alive</a:t>
            </a:r>
            <a:r>
              <a:rPr lang="pt-BR" sz="3800" noProof="0" dirty="0">
                <a:solidFill>
                  <a:srgbClr val="F6EBE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 in Jesus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896601" y="5319185"/>
            <a:ext cx="4041956" cy="627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pt-BR" sz="3800" spc="133" noProof="0" dirty="0">
                <a:solidFill>
                  <a:srgbClr val="F6EBE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2025/2026...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349443" y="1471854"/>
            <a:ext cx="12271557" cy="2872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1216"/>
              </a:lnSpc>
            </a:pPr>
            <a:r>
              <a:rPr lang="pt-BR" sz="9943" noProof="0" dirty="0">
                <a:solidFill>
                  <a:srgbClr val="6D6D6E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Nomenclaturas currículo</a:t>
            </a:r>
          </a:p>
          <a:p>
            <a:pPr algn="just">
              <a:lnSpc>
                <a:spcPts val="11216"/>
              </a:lnSpc>
            </a:pPr>
            <a:r>
              <a:rPr lang="pt-BR" sz="9943" noProof="0" dirty="0">
                <a:solidFill>
                  <a:srgbClr val="6D6D6E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Escola Sabatina Infantil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2132" y="2535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Freeform 3"/>
          <p:cNvSpPr/>
          <p:nvPr/>
        </p:nvSpPr>
        <p:spPr>
          <a:xfrm>
            <a:off x="589764" y="8811546"/>
            <a:ext cx="2837281" cy="893509"/>
          </a:xfrm>
          <a:custGeom>
            <a:avLst/>
            <a:gdLst/>
            <a:ahLst/>
            <a:cxnLst/>
            <a:rect l="l" t="t" r="r" b="b"/>
            <a:pathLst>
              <a:path w="2837281" h="893509">
                <a:moveTo>
                  <a:pt x="0" y="0"/>
                </a:moveTo>
                <a:lnTo>
                  <a:pt x="2837281" y="0"/>
                </a:lnTo>
                <a:lnTo>
                  <a:pt x="2837281" y="893508"/>
                </a:lnTo>
                <a:lnTo>
                  <a:pt x="0" y="8935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4" name="Freeform 4"/>
          <p:cNvSpPr/>
          <p:nvPr/>
        </p:nvSpPr>
        <p:spPr>
          <a:xfrm>
            <a:off x="1333500" y="2062117"/>
            <a:ext cx="3571226" cy="5267199"/>
          </a:xfrm>
          <a:custGeom>
            <a:avLst/>
            <a:gdLst/>
            <a:ahLst/>
            <a:cxnLst/>
            <a:rect l="l" t="t" r="r" b="b"/>
            <a:pathLst>
              <a:path w="3571226" h="5267199">
                <a:moveTo>
                  <a:pt x="0" y="0"/>
                </a:moveTo>
                <a:lnTo>
                  <a:pt x="3571226" y="0"/>
                </a:lnTo>
                <a:lnTo>
                  <a:pt x="3571226" y="5267198"/>
                </a:lnTo>
                <a:lnTo>
                  <a:pt x="0" y="52671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9221" r="-26904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5" name="TextBox 5"/>
          <p:cNvSpPr txBox="1"/>
          <p:nvPr/>
        </p:nvSpPr>
        <p:spPr>
          <a:xfrm>
            <a:off x="5043338" y="2982266"/>
            <a:ext cx="7765367" cy="218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30"/>
              </a:lnSpc>
            </a:pPr>
            <a:r>
              <a:rPr lang="pt-BR" sz="12736" noProof="0" dirty="0">
                <a:solidFill>
                  <a:srgbClr val="FDFBF7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Treinamento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49906" y="5029926"/>
            <a:ext cx="10318694" cy="2103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pt-BR" sz="4835" noProof="0" dirty="0">
                <a:solidFill>
                  <a:srgbClr val="FCF6EA"/>
                </a:solidFill>
                <a:latin typeface="Now Bold"/>
                <a:ea typeface="Now Bold"/>
                <a:cs typeface="Now Bold"/>
                <a:sym typeface="Now Bold"/>
              </a:rPr>
              <a:t>Por que ter um</a:t>
            </a:r>
          </a:p>
          <a:p>
            <a:pPr algn="l"/>
            <a:r>
              <a:rPr lang="pt-BR" sz="4835" noProof="0" dirty="0">
                <a:solidFill>
                  <a:srgbClr val="FCF6EA"/>
                </a:solidFill>
                <a:latin typeface="Now Bold"/>
                <a:ea typeface="Now Bold"/>
                <a:cs typeface="Now Bold"/>
                <a:sym typeface="Now Bold"/>
              </a:rPr>
              <a:t>novo currículo?</a:t>
            </a:r>
          </a:p>
          <a:p>
            <a:pPr algn="l"/>
            <a:r>
              <a:rPr lang="pt-BR" sz="3600" dirty="0">
                <a:solidFill>
                  <a:srgbClr val="FCF6EA"/>
                </a:solidFill>
                <a:latin typeface="Now Bold"/>
                <a:ea typeface="Now Bold"/>
                <a:cs typeface="Now Bold"/>
                <a:sym typeface="Now Bold"/>
              </a:rPr>
              <a:t>História, Fundamento e Pilares</a:t>
            </a:r>
            <a:endParaRPr lang="pt-BR" sz="3600" noProof="0" dirty="0">
              <a:solidFill>
                <a:srgbClr val="FCF6EA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372600" y="7234046"/>
            <a:ext cx="4244956" cy="2023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29"/>
              </a:lnSpc>
            </a:pPr>
            <a:r>
              <a:rPr lang="pt-BR" sz="9600" spc="-270" noProof="0" dirty="0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Aula 1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992A3EB-B31C-EE4F-B40B-704BC3CD9FE9}"/>
              </a:ext>
            </a:extLst>
          </p:cNvPr>
          <p:cNvSpPr/>
          <p:nvPr/>
        </p:nvSpPr>
        <p:spPr>
          <a:xfrm flipH="1">
            <a:off x="8229600" y="0"/>
            <a:ext cx="12644850" cy="8648700"/>
          </a:xfrm>
          <a:custGeom>
            <a:avLst/>
            <a:gdLst/>
            <a:ahLst/>
            <a:cxnLst/>
            <a:rect l="l" t="t" r="r" b="b"/>
            <a:pathLst>
              <a:path w="18369643" h="10287000">
                <a:moveTo>
                  <a:pt x="18369643" y="0"/>
                </a:moveTo>
                <a:lnTo>
                  <a:pt x="0" y="0"/>
                </a:lnTo>
                <a:lnTo>
                  <a:pt x="0" y="10287000"/>
                </a:lnTo>
                <a:lnTo>
                  <a:pt x="18369643" y="10287000"/>
                </a:lnTo>
                <a:lnTo>
                  <a:pt x="1836964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419" noProof="0" dirty="0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to 27">
            <a:extLst>
              <a:ext uri="{FF2B5EF4-FFF2-40B4-BE49-F238E27FC236}">
                <a16:creationId xmlns:a16="http://schemas.microsoft.com/office/drawing/2014/main" id="{88FF1215-E81E-981E-EC18-046D43DE2C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46631" y="0"/>
          <a:ext cx="18334631" cy="10327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7629763" imgH="15565211" progId="">
                  <p:embed/>
                </p:oleObj>
              </mc:Choice>
              <mc:Fallback>
                <p:oleObj r:id="rId2" imgW="27629763" imgH="15565211" progId="">
                  <p:embed/>
                  <p:pic>
                    <p:nvPicPr>
                      <p:cNvPr id="28" name="Objeto 27">
                        <a:extLst>
                          <a:ext uri="{FF2B5EF4-FFF2-40B4-BE49-F238E27FC236}">
                            <a16:creationId xmlns:a16="http://schemas.microsoft.com/office/drawing/2014/main" id="{88FF1215-E81E-981E-EC18-046D43DE2C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46631" y="0"/>
                        <a:ext cx="18334631" cy="103275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2802029" y="1959226"/>
            <a:ext cx="12352331" cy="230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95"/>
              </a:lnSpc>
            </a:pPr>
            <a:r>
              <a:rPr lang="pt-BR" sz="10232" spc="112" noProof="0" dirty="0">
                <a:solidFill>
                  <a:srgbClr val="6D6D6E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Idades e nomenclaturas</a:t>
            </a:r>
          </a:p>
          <a:p>
            <a:pPr algn="ctr">
              <a:lnSpc>
                <a:spcPts val="8595"/>
              </a:lnSpc>
            </a:pPr>
            <a:r>
              <a:rPr lang="pt-BR" sz="10232" spc="112" noProof="0" dirty="0">
                <a:solidFill>
                  <a:srgbClr val="6D6D6E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das classes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413885" y="4533900"/>
            <a:ext cx="2258964" cy="580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64"/>
              </a:lnSpc>
            </a:pPr>
            <a:r>
              <a:rPr lang="pt-BR" sz="3403" noProof="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Idades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34074" y="5439602"/>
            <a:ext cx="3112904" cy="555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</a:pPr>
            <a:r>
              <a:rPr lang="pt-BR" sz="3342" spc="70" noProof="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0-12 meses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83637" y="6204895"/>
            <a:ext cx="2519460" cy="580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67"/>
              </a:lnSpc>
            </a:pPr>
            <a:r>
              <a:rPr lang="pt-BR" sz="3405" spc="139" noProof="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1-3 anos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60852" y="7061808"/>
            <a:ext cx="2765030" cy="555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88"/>
              </a:lnSpc>
            </a:pPr>
            <a:r>
              <a:rPr lang="pt-BR" sz="3349" spc="120" noProof="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4-6 anos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95740" y="7902008"/>
            <a:ext cx="2034800" cy="555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4"/>
              </a:lnSpc>
            </a:pPr>
            <a:r>
              <a:rPr lang="pt-BR" sz="3338" spc="133" noProof="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7-9 anos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71327" y="7863244"/>
            <a:ext cx="1397198" cy="536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6"/>
              </a:lnSpc>
            </a:pPr>
            <a:r>
              <a:rPr lang="pt-BR" sz="3099" spc="46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Primary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64471" y="7046634"/>
            <a:ext cx="294427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pt-BR" sz="3099" spc="77" noProof="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Kindergarten</a:t>
            </a:r>
            <a:endParaRPr lang="pt-BR" sz="3099" spc="77" noProof="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609783" y="6219210"/>
            <a:ext cx="1986707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pt-BR" sz="3099" spc="207" noProof="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Beginners</a:t>
            </a:r>
            <a:endParaRPr lang="pt-BR" sz="3099" spc="207" noProof="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601874" y="5408027"/>
            <a:ext cx="1974205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pt-BR" sz="3099" spc="12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Baby Steps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587427" y="5411360"/>
            <a:ext cx="1182588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pt-BR" sz="3099" spc="151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Bebês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238522" y="6200160"/>
            <a:ext cx="1936998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pt-BR" sz="3099" spc="192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Iniciantes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473213" y="7061795"/>
            <a:ext cx="1505248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pt-BR" sz="3099" spc="182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Infantis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289188" y="7875022"/>
            <a:ext cx="1873300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pt-BR" sz="3099" spc="158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Primários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894417" y="7885016"/>
            <a:ext cx="1880443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pt-BR" sz="3099" spc="164" noProof="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Primarios</a:t>
            </a:r>
            <a:endParaRPr lang="pt-BR" sz="3099" spc="164" noProof="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3101565" y="7100966"/>
            <a:ext cx="1580555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pt-BR" sz="3099" spc="145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Infantes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553143" y="6200160"/>
            <a:ext cx="2601218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pt-BR" sz="3099" spc="192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Principiantes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279690" y="5421650"/>
            <a:ext cx="1176635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pt-BR" sz="3099" spc="142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Bebés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964766" y="4541973"/>
            <a:ext cx="3193800" cy="580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64"/>
              </a:lnSpc>
            </a:pPr>
            <a:r>
              <a:rPr lang="pt-BR" sz="3403" noProof="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Nomes Inglês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458200" y="4553672"/>
            <a:ext cx="3583602" cy="580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64"/>
              </a:lnSpc>
            </a:pPr>
            <a:r>
              <a:rPr lang="pt-BR" sz="3403" noProof="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Nomes Português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041803" y="4553672"/>
            <a:ext cx="3700078" cy="580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64"/>
              </a:lnSpc>
            </a:pPr>
            <a:r>
              <a:rPr lang="pt-BR" sz="3403" noProof="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Nomes Espanhol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119F0-C2F7-00AE-2CD4-917385AE3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8405E56-3EE4-D8FB-F60C-DF2547EE059A}"/>
              </a:ext>
            </a:extLst>
          </p:cNvPr>
          <p:cNvSpPr/>
          <p:nvPr/>
        </p:nvSpPr>
        <p:spPr>
          <a:xfrm>
            <a:off x="17106" y="1269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pt-BR" noProof="0" dirty="0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E2A74655-DD36-3D7D-F7B1-F39F05A3590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589523" y="4907767"/>
            <a:ext cx="3712952" cy="5379233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317E03FA-C10B-EBD0-18F9-9AAFA3E16AA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69004" y="5023009"/>
            <a:ext cx="3620519" cy="5263991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158786A8-3DDB-828D-CA98-79D8274B7C3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9959"/>
          <a:stretch/>
        </p:blipFill>
        <p:spPr>
          <a:xfrm>
            <a:off x="5226311" y="5130801"/>
            <a:ext cx="3742273" cy="5156199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E3BE4D40-276D-BFFA-062D-A114E722AF4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" b="7269"/>
          <a:stretch/>
        </p:blipFill>
        <p:spPr>
          <a:xfrm>
            <a:off x="1630291" y="5143500"/>
            <a:ext cx="3596020" cy="5156199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74D41853-88A6-AA51-9FB7-FF4B94F4F3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0291" y="-1"/>
            <a:ext cx="3596020" cy="5263991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A4776DC-92A0-77FC-D0D7-F367B7B68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004" y="-1"/>
            <a:ext cx="3620519" cy="5263991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E7D75CC6-02CA-463A-3C79-251CEA7E3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6311" y="-1"/>
            <a:ext cx="3742273" cy="5263991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1888C0D6-CCB1-E115-26F9-9BB2C36C5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9523" y="-1"/>
            <a:ext cx="3712952" cy="5263991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E4B431F4-3C83-7A39-E85D-743C88BC05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6996" y="5116218"/>
            <a:ext cx="4572000" cy="5183482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85371AA8-9171-4810-0075-803A85F768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04" y="5396112"/>
            <a:ext cx="3962400" cy="4903587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A4096263-C070-E640-D6F4-B287D9EC85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515100"/>
            <a:ext cx="4305948" cy="378460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06E46CA9-2AFE-67B4-34A5-D012A9C8F9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741" y="6142565"/>
            <a:ext cx="3470635" cy="415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48359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Freeform 3"/>
          <p:cNvSpPr/>
          <p:nvPr/>
        </p:nvSpPr>
        <p:spPr>
          <a:xfrm>
            <a:off x="10465458" y="2748726"/>
            <a:ext cx="7683441" cy="7613156"/>
          </a:xfrm>
          <a:custGeom>
            <a:avLst/>
            <a:gdLst/>
            <a:ahLst/>
            <a:cxnLst/>
            <a:rect l="l" t="t" r="r" b="b"/>
            <a:pathLst>
              <a:path w="7683441" h="7613156">
                <a:moveTo>
                  <a:pt x="0" y="0"/>
                </a:moveTo>
                <a:lnTo>
                  <a:pt x="7683440" y="0"/>
                </a:lnTo>
                <a:lnTo>
                  <a:pt x="7683440" y="7613155"/>
                </a:lnTo>
                <a:lnTo>
                  <a:pt x="0" y="76131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0878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4" name="Freeform 4"/>
          <p:cNvSpPr/>
          <p:nvPr/>
        </p:nvSpPr>
        <p:spPr>
          <a:xfrm>
            <a:off x="15318702" y="450163"/>
            <a:ext cx="2404546" cy="757233"/>
          </a:xfrm>
          <a:custGeom>
            <a:avLst/>
            <a:gdLst/>
            <a:ahLst/>
            <a:cxnLst/>
            <a:rect l="l" t="t" r="r" b="b"/>
            <a:pathLst>
              <a:path w="2404546" h="757233">
                <a:moveTo>
                  <a:pt x="0" y="0"/>
                </a:moveTo>
                <a:lnTo>
                  <a:pt x="2404546" y="0"/>
                </a:lnTo>
                <a:lnTo>
                  <a:pt x="2404546" y="757233"/>
                </a:lnTo>
                <a:lnTo>
                  <a:pt x="0" y="7572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5" name="Freeform 5"/>
          <p:cNvSpPr/>
          <p:nvPr/>
        </p:nvSpPr>
        <p:spPr>
          <a:xfrm>
            <a:off x="8137285" y="0"/>
            <a:ext cx="7756467" cy="4363013"/>
          </a:xfrm>
          <a:custGeom>
            <a:avLst/>
            <a:gdLst/>
            <a:ahLst/>
            <a:cxnLst/>
            <a:rect l="l" t="t" r="r" b="b"/>
            <a:pathLst>
              <a:path w="7756467" h="4363013">
                <a:moveTo>
                  <a:pt x="0" y="0"/>
                </a:moveTo>
                <a:lnTo>
                  <a:pt x="7756467" y="0"/>
                </a:lnTo>
                <a:lnTo>
                  <a:pt x="7756467" y="4363013"/>
                </a:lnTo>
                <a:lnTo>
                  <a:pt x="0" y="43630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6" name="TextBox 6"/>
          <p:cNvSpPr txBox="1"/>
          <p:nvPr/>
        </p:nvSpPr>
        <p:spPr>
          <a:xfrm>
            <a:off x="1214117" y="5104565"/>
            <a:ext cx="10017715" cy="379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7"/>
              </a:lnSpc>
            </a:pPr>
            <a:r>
              <a:rPr lang="pt-BR" sz="2800" noProof="0" dirty="0">
                <a:solidFill>
                  <a:srgbClr val="FDEFDA"/>
                </a:solidFill>
                <a:latin typeface="Roboto"/>
                <a:ea typeface="Roboto"/>
                <a:cs typeface="Roboto"/>
                <a:sym typeface="Roboto"/>
              </a:rPr>
              <a:t>O currículo da Escola Sabatina "Vivos em Jesus" é um programa abrangente e bíblico projetado para nutrir a vida espiritual de nossas crianças e jovens desde os bebês até os 18 anos de idade. Este currículo é baseado no conselho bíblico de "Ensina a criança no caminho em que deve andar, e, ainda quando for velho, não se desviará dele." (Provérbios 22:6). Através deste currículo, procuramos incutir princípios espirituais sólidos desde cedo, promovendo um relacionamento profundo e duradouro com Jesus.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3974" y="1435950"/>
            <a:ext cx="3941425" cy="17327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25"/>
              </a:lnSpc>
            </a:pPr>
            <a:r>
              <a:rPr lang="pt-BR" sz="10089" noProof="0" dirty="0">
                <a:solidFill>
                  <a:srgbClr val="FCFBF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Direção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74721" y="2656862"/>
            <a:ext cx="4147822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606"/>
              </a:lnSpc>
            </a:pPr>
            <a:r>
              <a:rPr lang="pt-BR" sz="9600" noProof="0" dirty="0">
                <a:solidFill>
                  <a:srgbClr val="763609"/>
                </a:solidFill>
                <a:latin typeface="Brittany"/>
                <a:ea typeface="Brittany"/>
                <a:cs typeface="Brittany"/>
                <a:sym typeface="Brittany"/>
              </a:rPr>
              <a:t>Lógica</a:t>
            </a: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Freeform 3"/>
          <p:cNvSpPr/>
          <p:nvPr/>
        </p:nvSpPr>
        <p:spPr>
          <a:xfrm>
            <a:off x="3587115" y="3019001"/>
            <a:ext cx="11132820" cy="7267999"/>
          </a:xfrm>
          <a:custGeom>
            <a:avLst/>
            <a:gdLst/>
            <a:ahLst/>
            <a:cxnLst/>
            <a:rect l="l" t="t" r="r" b="b"/>
            <a:pathLst>
              <a:path w="11132820" h="7267999">
                <a:moveTo>
                  <a:pt x="0" y="0"/>
                </a:moveTo>
                <a:lnTo>
                  <a:pt x="11132820" y="0"/>
                </a:lnTo>
                <a:lnTo>
                  <a:pt x="11132820" y="7267999"/>
                </a:lnTo>
                <a:lnTo>
                  <a:pt x="0" y="7267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238" t="-41538" r="-3203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4" name="Freeform 4"/>
          <p:cNvSpPr/>
          <p:nvPr/>
        </p:nvSpPr>
        <p:spPr>
          <a:xfrm>
            <a:off x="15318702" y="450163"/>
            <a:ext cx="2404546" cy="757233"/>
          </a:xfrm>
          <a:custGeom>
            <a:avLst/>
            <a:gdLst/>
            <a:ahLst/>
            <a:cxnLst/>
            <a:rect l="l" t="t" r="r" b="b"/>
            <a:pathLst>
              <a:path w="2404546" h="757233">
                <a:moveTo>
                  <a:pt x="0" y="0"/>
                </a:moveTo>
                <a:lnTo>
                  <a:pt x="2404546" y="0"/>
                </a:lnTo>
                <a:lnTo>
                  <a:pt x="2404546" y="757233"/>
                </a:lnTo>
                <a:lnTo>
                  <a:pt x="0" y="7572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5" name="TextBox 5"/>
          <p:cNvSpPr txBox="1"/>
          <p:nvPr/>
        </p:nvSpPr>
        <p:spPr>
          <a:xfrm>
            <a:off x="2609807" y="1426844"/>
            <a:ext cx="9041164" cy="1732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25"/>
              </a:lnSpc>
            </a:pPr>
            <a:r>
              <a:rPr lang="pt-BR" sz="10089" noProof="0" dirty="0">
                <a:solidFill>
                  <a:srgbClr val="FCFBF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O fundamento e os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650971" y="2159273"/>
            <a:ext cx="3895874" cy="2000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06"/>
              </a:lnSpc>
            </a:pPr>
            <a:r>
              <a:rPr lang="pt-BR" sz="9600" noProof="0" dirty="0">
                <a:solidFill>
                  <a:srgbClr val="763609"/>
                </a:solidFill>
                <a:latin typeface="Brittany"/>
                <a:ea typeface="Brittany"/>
                <a:cs typeface="Brittany"/>
                <a:sym typeface="Brittany"/>
              </a:rPr>
              <a:t>Pilares</a:t>
            </a:r>
          </a:p>
        </p:txBody>
      </p:sp>
      <p:sp>
        <p:nvSpPr>
          <p:cNvPr id="7" name="Freeform 7"/>
          <p:cNvSpPr/>
          <p:nvPr/>
        </p:nvSpPr>
        <p:spPr>
          <a:xfrm>
            <a:off x="6561475" y="5433175"/>
            <a:ext cx="1033989" cy="1057789"/>
          </a:xfrm>
          <a:custGeom>
            <a:avLst/>
            <a:gdLst/>
            <a:ahLst/>
            <a:cxnLst/>
            <a:rect l="l" t="t" r="r" b="b"/>
            <a:pathLst>
              <a:path w="1033989" h="1057789">
                <a:moveTo>
                  <a:pt x="0" y="0"/>
                </a:moveTo>
                <a:lnTo>
                  <a:pt x="1033989" y="0"/>
                </a:lnTo>
                <a:lnTo>
                  <a:pt x="1033989" y="1057788"/>
                </a:lnTo>
                <a:lnTo>
                  <a:pt x="0" y="10577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8" name="Freeform 8"/>
          <p:cNvSpPr/>
          <p:nvPr/>
        </p:nvSpPr>
        <p:spPr>
          <a:xfrm>
            <a:off x="2028891" y="7385204"/>
            <a:ext cx="802860" cy="930852"/>
          </a:xfrm>
          <a:custGeom>
            <a:avLst/>
            <a:gdLst/>
            <a:ahLst/>
            <a:cxnLst/>
            <a:rect l="l" t="t" r="r" b="b"/>
            <a:pathLst>
              <a:path w="802860" h="930852">
                <a:moveTo>
                  <a:pt x="0" y="0"/>
                </a:moveTo>
                <a:lnTo>
                  <a:pt x="802859" y="0"/>
                </a:lnTo>
                <a:lnTo>
                  <a:pt x="802859" y="930852"/>
                </a:lnTo>
                <a:lnTo>
                  <a:pt x="0" y="9308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1667205" y="8338145"/>
            <a:ext cx="1526232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pt-BR" sz="4499" noProof="0" dirty="0">
                <a:solidFill>
                  <a:srgbClr val="FCF8F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A Bíblia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43423" y="6395713"/>
            <a:ext cx="1644551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pt-BR" sz="4499" noProof="0" dirty="0">
                <a:solidFill>
                  <a:srgbClr val="FCF8F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A Graça</a:t>
            </a:r>
          </a:p>
        </p:txBody>
      </p:sp>
      <p:sp>
        <p:nvSpPr>
          <p:cNvPr id="11" name="Freeform 11"/>
          <p:cNvSpPr/>
          <p:nvPr/>
        </p:nvSpPr>
        <p:spPr>
          <a:xfrm rot="114204">
            <a:off x="5225862" y="5729665"/>
            <a:ext cx="1110253" cy="396915"/>
          </a:xfrm>
          <a:custGeom>
            <a:avLst/>
            <a:gdLst/>
            <a:ahLst/>
            <a:cxnLst/>
            <a:rect l="l" t="t" r="r" b="b"/>
            <a:pathLst>
              <a:path w="1110253" h="396915">
                <a:moveTo>
                  <a:pt x="0" y="0"/>
                </a:moveTo>
                <a:lnTo>
                  <a:pt x="1110253" y="0"/>
                </a:lnTo>
                <a:lnTo>
                  <a:pt x="1110253" y="396916"/>
                </a:lnTo>
                <a:lnTo>
                  <a:pt x="0" y="3969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2" name="Freeform 12"/>
          <p:cNvSpPr/>
          <p:nvPr/>
        </p:nvSpPr>
        <p:spPr>
          <a:xfrm rot="2700000" flipH="1">
            <a:off x="3160610" y="8246581"/>
            <a:ext cx="1637140" cy="585277"/>
          </a:xfrm>
          <a:custGeom>
            <a:avLst/>
            <a:gdLst/>
            <a:ahLst/>
            <a:cxnLst/>
            <a:rect l="l" t="t" r="r" b="b"/>
            <a:pathLst>
              <a:path w="1637140" h="585277">
                <a:moveTo>
                  <a:pt x="1637140" y="0"/>
                </a:moveTo>
                <a:lnTo>
                  <a:pt x="0" y="0"/>
                </a:lnTo>
                <a:lnTo>
                  <a:pt x="0" y="585277"/>
                </a:lnTo>
                <a:lnTo>
                  <a:pt x="1637140" y="585277"/>
                </a:lnTo>
                <a:lnTo>
                  <a:pt x="163714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Freeform 3"/>
          <p:cNvSpPr/>
          <p:nvPr/>
        </p:nvSpPr>
        <p:spPr>
          <a:xfrm>
            <a:off x="3587115" y="3019001"/>
            <a:ext cx="11132820" cy="7267999"/>
          </a:xfrm>
          <a:custGeom>
            <a:avLst/>
            <a:gdLst/>
            <a:ahLst/>
            <a:cxnLst/>
            <a:rect l="l" t="t" r="r" b="b"/>
            <a:pathLst>
              <a:path w="11132820" h="7267999">
                <a:moveTo>
                  <a:pt x="0" y="0"/>
                </a:moveTo>
                <a:lnTo>
                  <a:pt x="11132820" y="0"/>
                </a:lnTo>
                <a:lnTo>
                  <a:pt x="11132820" y="7267999"/>
                </a:lnTo>
                <a:lnTo>
                  <a:pt x="0" y="7267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238" t="-41538" r="-3203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4" name="Freeform 4"/>
          <p:cNvSpPr/>
          <p:nvPr/>
        </p:nvSpPr>
        <p:spPr>
          <a:xfrm>
            <a:off x="15318702" y="450163"/>
            <a:ext cx="2404546" cy="757233"/>
          </a:xfrm>
          <a:custGeom>
            <a:avLst/>
            <a:gdLst/>
            <a:ahLst/>
            <a:cxnLst/>
            <a:rect l="l" t="t" r="r" b="b"/>
            <a:pathLst>
              <a:path w="2404546" h="757233">
                <a:moveTo>
                  <a:pt x="0" y="0"/>
                </a:moveTo>
                <a:lnTo>
                  <a:pt x="2404546" y="0"/>
                </a:lnTo>
                <a:lnTo>
                  <a:pt x="2404546" y="757233"/>
                </a:lnTo>
                <a:lnTo>
                  <a:pt x="0" y="7572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5" name="TextBox 5"/>
          <p:cNvSpPr txBox="1"/>
          <p:nvPr/>
        </p:nvSpPr>
        <p:spPr>
          <a:xfrm>
            <a:off x="2609807" y="1426844"/>
            <a:ext cx="9041164" cy="1732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25"/>
              </a:lnSpc>
            </a:pPr>
            <a:r>
              <a:rPr lang="pt-BR" sz="10089" noProof="0" dirty="0">
                <a:solidFill>
                  <a:srgbClr val="FCFBF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O fundamento e os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633752" y="2159273"/>
            <a:ext cx="3895874" cy="2000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06"/>
              </a:lnSpc>
            </a:pPr>
            <a:r>
              <a:rPr lang="pt-BR" sz="9600" noProof="0" dirty="0">
                <a:solidFill>
                  <a:srgbClr val="763609"/>
                </a:solidFill>
                <a:latin typeface="Brittany"/>
                <a:ea typeface="Brittany"/>
                <a:cs typeface="Brittany"/>
                <a:sym typeface="Brittany"/>
              </a:rPr>
              <a:t>Pilares</a:t>
            </a:r>
          </a:p>
        </p:txBody>
      </p:sp>
      <p:sp>
        <p:nvSpPr>
          <p:cNvPr id="7" name="Freeform 7"/>
          <p:cNvSpPr/>
          <p:nvPr/>
        </p:nvSpPr>
        <p:spPr>
          <a:xfrm>
            <a:off x="6561475" y="5433175"/>
            <a:ext cx="1033989" cy="1057789"/>
          </a:xfrm>
          <a:custGeom>
            <a:avLst/>
            <a:gdLst/>
            <a:ahLst/>
            <a:cxnLst/>
            <a:rect l="l" t="t" r="r" b="b"/>
            <a:pathLst>
              <a:path w="1033989" h="1057789">
                <a:moveTo>
                  <a:pt x="0" y="0"/>
                </a:moveTo>
                <a:lnTo>
                  <a:pt x="1033989" y="0"/>
                </a:lnTo>
                <a:lnTo>
                  <a:pt x="1033989" y="1057788"/>
                </a:lnTo>
                <a:lnTo>
                  <a:pt x="0" y="10577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9" name="Freeform 9"/>
          <p:cNvSpPr/>
          <p:nvPr/>
        </p:nvSpPr>
        <p:spPr>
          <a:xfrm>
            <a:off x="2028891" y="7385204"/>
            <a:ext cx="802860" cy="930852"/>
          </a:xfrm>
          <a:custGeom>
            <a:avLst/>
            <a:gdLst/>
            <a:ahLst/>
            <a:cxnLst/>
            <a:rect l="l" t="t" r="r" b="b"/>
            <a:pathLst>
              <a:path w="802860" h="930852">
                <a:moveTo>
                  <a:pt x="0" y="0"/>
                </a:moveTo>
                <a:lnTo>
                  <a:pt x="802859" y="0"/>
                </a:lnTo>
                <a:lnTo>
                  <a:pt x="802859" y="930852"/>
                </a:lnTo>
                <a:lnTo>
                  <a:pt x="0" y="9308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0" name="TextBox 10"/>
          <p:cNvSpPr txBox="1"/>
          <p:nvPr/>
        </p:nvSpPr>
        <p:spPr>
          <a:xfrm>
            <a:off x="1667205" y="8338145"/>
            <a:ext cx="1526232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pt-BR" sz="4499" noProof="0" dirty="0">
                <a:solidFill>
                  <a:srgbClr val="FCF8F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A Bíblia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43423" y="6395713"/>
            <a:ext cx="1644551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pt-BR" sz="4499" noProof="0" dirty="0">
                <a:solidFill>
                  <a:srgbClr val="FCF8F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A Graça</a:t>
            </a:r>
          </a:p>
        </p:txBody>
      </p:sp>
      <p:sp>
        <p:nvSpPr>
          <p:cNvPr id="13" name="Freeform 13"/>
          <p:cNvSpPr/>
          <p:nvPr/>
        </p:nvSpPr>
        <p:spPr>
          <a:xfrm rot="114204">
            <a:off x="9060201" y="5729665"/>
            <a:ext cx="1110253" cy="396915"/>
          </a:xfrm>
          <a:custGeom>
            <a:avLst/>
            <a:gdLst/>
            <a:ahLst/>
            <a:cxnLst/>
            <a:rect l="l" t="t" r="r" b="b"/>
            <a:pathLst>
              <a:path w="1110253" h="396915">
                <a:moveTo>
                  <a:pt x="0" y="0"/>
                </a:moveTo>
                <a:lnTo>
                  <a:pt x="1110252" y="0"/>
                </a:lnTo>
                <a:lnTo>
                  <a:pt x="1110252" y="396916"/>
                </a:lnTo>
                <a:lnTo>
                  <a:pt x="0" y="3969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4" name="Freeform 14"/>
          <p:cNvSpPr/>
          <p:nvPr/>
        </p:nvSpPr>
        <p:spPr>
          <a:xfrm rot="114204">
            <a:off x="5225862" y="5729665"/>
            <a:ext cx="1110253" cy="396915"/>
          </a:xfrm>
          <a:custGeom>
            <a:avLst/>
            <a:gdLst/>
            <a:ahLst/>
            <a:cxnLst/>
            <a:rect l="l" t="t" r="r" b="b"/>
            <a:pathLst>
              <a:path w="1110253" h="396915">
                <a:moveTo>
                  <a:pt x="0" y="0"/>
                </a:moveTo>
                <a:lnTo>
                  <a:pt x="1110253" y="0"/>
                </a:lnTo>
                <a:lnTo>
                  <a:pt x="1110253" y="396916"/>
                </a:lnTo>
                <a:lnTo>
                  <a:pt x="0" y="3969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5" name="Freeform 15"/>
          <p:cNvSpPr/>
          <p:nvPr/>
        </p:nvSpPr>
        <p:spPr>
          <a:xfrm rot="2700000" flipH="1">
            <a:off x="3160610" y="8246581"/>
            <a:ext cx="1637140" cy="585277"/>
          </a:xfrm>
          <a:custGeom>
            <a:avLst/>
            <a:gdLst/>
            <a:ahLst/>
            <a:cxnLst/>
            <a:rect l="l" t="t" r="r" b="b"/>
            <a:pathLst>
              <a:path w="1637140" h="585277">
                <a:moveTo>
                  <a:pt x="1637140" y="0"/>
                </a:moveTo>
                <a:lnTo>
                  <a:pt x="0" y="0"/>
                </a:lnTo>
                <a:lnTo>
                  <a:pt x="0" y="585277"/>
                </a:lnTo>
                <a:lnTo>
                  <a:pt x="1637140" y="585277"/>
                </a:lnTo>
                <a:lnTo>
                  <a:pt x="163714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FCACA7FD-6A46-F9EC-7E28-12813006440C}"/>
              </a:ext>
            </a:extLst>
          </p:cNvPr>
          <p:cNvSpPr/>
          <p:nvPr/>
        </p:nvSpPr>
        <p:spPr>
          <a:xfrm>
            <a:off x="10506380" y="5442979"/>
            <a:ext cx="976262" cy="1183348"/>
          </a:xfrm>
          <a:custGeom>
            <a:avLst/>
            <a:gdLst/>
            <a:ahLst/>
            <a:cxnLst/>
            <a:rect l="l" t="t" r="r" b="b"/>
            <a:pathLst>
              <a:path w="976262" h="1183348">
                <a:moveTo>
                  <a:pt x="0" y="0"/>
                </a:moveTo>
                <a:lnTo>
                  <a:pt x="976262" y="0"/>
                </a:lnTo>
                <a:lnTo>
                  <a:pt x="976262" y="1183348"/>
                </a:lnTo>
                <a:lnTo>
                  <a:pt x="0" y="11833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761F05AC-AE65-EC99-D970-9F47A76B921C}"/>
              </a:ext>
            </a:extLst>
          </p:cNvPr>
          <p:cNvSpPr txBox="1"/>
          <p:nvPr/>
        </p:nvSpPr>
        <p:spPr>
          <a:xfrm>
            <a:off x="8906892" y="6589254"/>
            <a:ext cx="4504308" cy="1373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71"/>
              </a:lnSpc>
            </a:pPr>
            <a:r>
              <a:rPr lang="pt-BR" sz="3600" noProof="0" dirty="0">
                <a:solidFill>
                  <a:srgbClr val="FCF8F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O Desenvolvimento</a:t>
            </a:r>
          </a:p>
          <a:p>
            <a:pPr algn="ctr">
              <a:lnSpc>
                <a:spcPts val="5471"/>
              </a:lnSpc>
            </a:pPr>
            <a:r>
              <a:rPr lang="pt-BR" sz="3600" noProof="0" dirty="0">
                <a:solidFill>
                  <a:srgbClr val="FCF8F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do Caráter</a:t>
            </a: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Freeform 3"/>
          <p:cNvSpPr/>
          <p:nvPr/>
        </p:nvSpPr>
        <p:spPr>
          <a:xfrm>
            <a:off x="3587115" y="3019001"/>
            <a:ext cx="11132820" cy="7267999"/>
          </a:xfrm>
          <a:custGeom>
            <a:avLst/>
            <a:gdLst/>
            <a:ahLst/>
            <a:cxnLst/>
            <a:rect l="l" t="t" r="r" b="b"/>
            <a:pathLst>
              <a:path w="11132820" h="7267999">
                <a:moveTo>
                  <a:pt x="0" y="0"/>
                </a:moveTo>
                <a:lnTo>
                  <a:pt x="11132820" y="0"/>
                </a:lnTo>
                <a:lnTo>
                  <a:pt x="11132820" y="7267999"/>
                </a:lnTo>
                <a:lnTo>
                  <a:pt x="0" y="7267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238" t="-41538" r="-3203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4" name="Freeform 4"/>
          <p:cNvSpPr/>
          <p:nvPr/>
        </p:nvSpPr>
        <p:spPr>
          <a:xfrm>
            <a:off x="15318702" y="450163"/>
            <a:ext cx="2404546" cy="757233"/>
          </a:xfrm>
          <a:custGeom>
            <a:avLst/>
            <a:gdLst/>
            <a:ahLst/>
            <a:cxnLst/>
            <a:rect l="l" t="t" r="r" b="b"/>
            <a:pathLst>
              <a:path w="2404546" h="757233">
                <a:moveTo>
                  <a:pt x="0" y="0"/>
                </a:moveTo>
                <a:lnTo>
                  <a:pt x="2404546" y="0"/>
                </a:lnTo>
                <a:lnTo>
                  <a:pt x="2404546" y="757233"/>
                </a:lnTo>
                <a:lnTo>
                  <a:pt x="0" y="7572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5" name="TextBox 5"/>
          <p:cNvSpPr txBox="1"/>
          <p:nvPr/>
        </p:nvSpPr>
        <p:spPr>
          <a:xfrm>
            <a:off x="3519753" y="1115404"/>
            <a:ext cx="9041164" cy="1732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25"/>
              </a:lnSpc>
            </a:pPr>
            <a:r>
              <a:rPr lang="pt-BR" sz="10089" noProof="0" dirty="0">
                <a:solidFill>
                  <a:srgbClr val="FCFBF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O fundamento e os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249633" y="2159273"/>
            <a:ext cx="3895874" cy="2000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06"/>
              </a:lnSpc>
            </a:pPr>
            <a:r>
              <a:rPr lang="pt-BR" sz="9600" noProof="0" dirty="0">
                <a:solidFill>
                  <a:srgbClr val="763609"/>
                </a:solidFill>
                <a:latin typeface="Brittany"/>
                <a:ea typeface="Brittany"/>
                <a:cs typeface="Brittany"/>
                <a:sym typeface="Brittany"/>
              </a:rPr>
              <a:t>Pilares</a:t>
            </a:r>
          </a:p>
        </p:txBody>
      </p:sp>
      <p:sp>
        <p:nvSpPr>
          <p:cNvPr id="7" name="Freeform 7"/>
          <p:cNvSpPr/>
          <p:nvPr/>
        </p:nvSpPr>
        <p:spPr>
          <a:xfrm>
            <a:off x="6561475" y="5433175"/>
            <a:ext cx="1033989" cy="1057789"/>
          </a:xfrm>
          <a:custGeom>
            <a:avLst/>
            <a:gdLst/>
            <a:ahLst/>
            <a:cxnLst/>
            <a:rect l="l" t="t" r="r" b="b"/>
            <a:pathLst>
              <a:path w="1033989" h="1057789">
                <a:moveTo>
                  <a:pt x="0" y="0"/>
                </a:moveTo>
                <a:lnTo>
                  <a:pt x="1033989" y="0"/>
                </a:lnTo>
                <a:lnTo>
                  <a:pt x="1033989" y="1057788"/>
                </a:lnTo>
                <a:lnTo>
                  <a:pt x="0" y="10577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8" name="Freeform 8"/>
          <p:cNvSpPr/>
          <p:nvPr/>
        </p:nvSpPr>
        <p:spPr>
          <a:xfrm>
            <a:off x="14447088" y="5750164"/>
            <a:ext cx="1009325" cy="1009325"/>
          </a:xfrm>
          <a:custGeom>
            <a:avLst/>
            <a:gdLst/>
            <a:ahLst/>
            <a:cxnLst/>
            <a:rect l="l" t="t" r="r" b="b"/>
            <a:pathLst>
              <a:path w="1009325" h="1009325">
                <a:moveTo>
                  <a:pt x="0" y="0"/>
                </a:moveTo>
                <a:lnTo>
                  <a:pt x="1009325" y="0"/>
                </a:lnTo>
                <a:lnTo>
                  <a:pt x="1009325" y="1009326"/>
                </a:lnTo>
                <a:lnTo>
                  <a:pt x="0" y="10093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9" name="Freeform 9"/>
          <p:cNvSpPr/>
          <p:nvPr/>
        </p:nvSpPr>
        <p:spPr>
          <a:xfrm>
            <a:off x="2028891" y="7385204"/>
            <a:ext cx="802860" cy="930852"/>
          </a:xfrm>
          <a:custGeom>
            <a:avLst/>
            <a:gdLst/>
            <a:ahLst/>
            <a:cxnLst/>
            <a:rect l="l" t="t" r="r" b="b"/>
            <a:pathLst>
              <a:path w="802860" h="930852">
                <a:moveTo>
                  <a:pt x="0" y="0"/>
                </a:moveTo>
                <a:lnTo>
                  <a:pt x="802859" y="0"/>
                </a:lnTo>
                <a:lnTo>
                  <a:pt x="802859" y="930852"/>
                </a:lnTo>
                <a:lnTo>
                  <a:pt x="0" y="9308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1" name="Freeform 11"/>
          <p:cNvSpPr/>
          <p:nvPr/>
        </p:nvSpPr>
        <p:spPr>
          <a:xfrm rot="114204">
            <a:off x="13088658" y="5763611"/>
            <a:ext cx="1110253" cy="396915"/>
          </a:xfrm>
          <a:custGeom>
            <a:avLst/>
            <a:gdLst/>
            <a:ahLst/>
            <a:cxnLst/>
            <a:rect l="l" t="t" r="r" b="b"/>
            <a:pathLst>
              <a:path w="1110253" h="396915">
                <a:moveTo>
                  <a:pt x="0" y="0"/>
                </a:moveTo>
                <a:lnTo>
                  <a:pt x="1110253" y="0"/>
                </a:lnTo>
                <a:lnTo>
                  <a:pt x="1110253" y="396916"/>
                </a:lnTo>
                <a:lnTo>
                  <a:pt x="0" y="3969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2" name="TextBox 12"/>
          <p:cNvSpPr txBox="1"/>
          <p:nvPr/>
        </p:nvSpPr>
        <p:spPr>
          <a:xfrm>
            <a:off x="1667205" y="8338145"/>
            <a:ext cx="1526232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pt-BR" sz="4499" noProof="0" dirty="0">
                <a:solidFill>
                  <a:srgbClr val="FCF8F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A Bíblia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343423" y="6395713"/>
            <a:ext cx="1644551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pt-BR" sz="4499" noProof="0" dirty="0">
                <a:solidFill>
                  <a:srgbClr val="FCF8F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A Graça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228297" y="6722417"/>
            <a:ext cx="1446907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pt-BR" sz="4499" noProof="0" dirty="0">
                <a:solidFill>
                  <a:srgbClr val="FCF8F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Missão</a:t>
            </a:r>
          </a:p>
        </p:txBody>
      </p:sp>
      <p:sp>
        <p:nvSpPr>
          <p:cNvPr id="16" name="Freeform 16"/>
          <p:cNvSpPr/>
          <p:nvPr/>
        </p:nvSpPr>
        <p:spPr>
          <a:xfrm rot="114204">
            <a:off x="9060201" y="5729665"/>
            <a:ext cx="1110253" cy="396915"/>
          </a:xfrm>
          <a:custGeom>
            <a:avLst/>
            <a:gdLst/>
            <a:ahLst/>
            <a:cxnLst/>
            <a:rect l="l" t="t" r="r" b="b"/>
            <a:pathLst>
              <a:path w="1110253" h="396915">
                <a:moveTo>
                  <a:pt x="0" y="0"/>
                </a:moveTo>
                <a:lnTo>
                  <a:pt x="1110252" y="0"/>
                </a:lnTo>
                <a:lnTo>
                  <a:pt x="1110252" y="396916"/>
                </a:lnTo>
                <a:lnTo>
                  <a:pt x="0" y="3969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7" name="Freeform 17"/>
          <p:cNvSpPr/>
          <p:nvPr/>
        </p:nvSpPr>
        <p:spPr>
          <a:xfrm rot="114204">
            <a:off x="5225862" y="5729665"/>
            <a:ext cx="1110253" cy="396915"/>
          </a:xfrm>
          <a:custGeom>
            <a:avLst/>
            <a:gdLst/>
            <a:ahLst/>
            <a:cxnLst/>
            <a:rect l="l" t="t" r="r" b="b"/>
            <a:pathLst>
              <a:path w="1110253" h="396915">
                <a:moveTo>
                  <a:pt x="0" y="0"/>
                </a:moveTo>
                <a:lnTo>
                  <a:pt x="1110253" y="0"/>
                </a:lnTo>
                <a:lnTo>
                  <a:pt x="1110253" y="396916"/>
                </a:lnTo>
                <a:lnTo>
                  <a:pt x="0" y="3969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8" name="Freeform 18"/>
          <p:cNvSpPr/>
          <p:nvPr/>
        </p:nvSpPr>
        <p:spPr>
          <a:xfrm rot="2700000" flipH="1">
            <a:off x="3160610" y="8246581"/>
            <a:ext cx="1637140" cy="585277"/>
          </a:xfrm>
          <a:custGeom>
            <a:avLst/>
            <a:gdLst/>
            <a:ahLst/>
            <a:cxnLst/>
            <a:rect l="l" t="t" r="r" b="b"/>
            <a:pathLst>
              <a:path w="1637140" h="585277">
                <a:moveTo>
                  <a:pt x="1637140" y="0"/>
                </a:moveTo>
                <a:lnTo>
                  <a:pt x="0" y="0"/>
                </a:lnTo>
                <a:lnTo>
                  <a:pt x="0" y="585277"/>
                </a:lnTo>
                <a:lnTo>
                  <a:pt x="1637140" y="585277"/>
                </a:lnTo>
                <a:lnTo>
                  <a:pt x="163714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2511B5CF-7723-9716-6C32-1D2AF6B776F0}"/>
              </a:ext>
            </a:extLst>
          </p:cNvPr>
          <p:cNvSpPr/>
          <p:nvPr/>
        </p:nvSpPr>
        <p:spPr>
          <a:xfrm>
            <a:off x="10506380" y="5442979"/>
            <a:ext cx="976262" cy="1183348"/>
          </a:xfrm>
          <a:custGeom>
            <a:avLst/>
            <a:gdLst/>
            <a:ahLst/>
            <a:cxnLst/>
            <a:rect l="l" t="t" r="r" b="b"/>
            <a:pathLst>
              <a:path w="976262" h="1183348">
                <a:moveTo>
                  <a:pt x="0" y="0"/>
                </a:moveTo>
                <a:lnTo>
                  <a:pt x="976262" y="0"/>
                </a:lnTo>
                <a:lnTo>
                  <a:pt x="976262" y="1183348"/>
                </a:lnTo>
                <a:lnTo>
                  <a:pt x="0" y="11833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0C993120-66EB-A521-B064-90A0FC15D875}"/>
              </a:ext>
            </a:extLst>
          </p:cNvPr>
          <p:cNvSpPr txBox="1"/>
          <p:nvPr/>
        </p:nvSpPr>
        <p:spPr>
          <a:xfrm>
            <a:off x="8906892" y="6589254"/>
            <a:ext cx="4504308" cy="1373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71"/>
              </a:lnSpc>
            </a:pPr>
            <a:r>
              <a:rPr lang="pt-BR" sz="3600" noProof="0" dirty="0">
                <a:solidFill>
                  <a:srgbClr val="FCF8F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O Desenvolvimento</a:t>
            </a:r>
          </a:p>
          <a:p>
            <a:pPr algn="ctr">
              <a:lnSpc>
                <a:spcPts val="5471"/>
              </a:lnSpc>
            </a:pPr>
            <a:r>
              <a:rPr lang="pt-BR" sz="3600" noProof="0" dirty="0">
                <a:solidFill>
                  <a:srgbClr val="FCF8F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do Caráter</a:t>
            </a: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Freeform 3"/>
          <p:cNvSpPr/>
          <p:nvPr/>
        </p:nvSpPr>
        <p:spPr>
          <a:xfrm>
            <a:off x="6561475" y="5433175"/>
            <a:ext cx="1033989" cy="1057789"/>
          </a:xfrm>
          <a:custGeom>
            <a:avLst/>
            <a:gdLst/>
            <a:ahLst/>
            <a:cxnLst/>
            <a:rect l="l" t="t" r="r" b="b"/>
            <a:pathLst>
              <a:path w="1033989" h="1057789">
                <a:moveTo>
                  <a:pt x="0" y="0"/>
                </a:moveTo>
                <a:lnTo>
                  <a:pt x="1033989" y="0"/>
                </a:lnTo>
                <a:lnTo>
                  <a:pt x="1033989" y="1057788"/>
                </a:lnTo>
                <a:lnTo>
                  <a:pt x="0" y="10577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4" name="Freeform 4"/>
          <p:cNvSpPr/>
          <p:nvPr/>
        </p:nvSpPr>
        <p:spPr>
          <a:xfrm>
            <a:off x="14411290" y="5745282"/>
            <a:ext cx="1009325" cy="1009325"/>
          </a:xfrm>
          <a:custGeom>
            <a:avLst/>
            <a:gdLst/>
            <a:ahLst/>
            <a:cxnLst/>
            <a:rect l="l" t="t" r="r" b="b"/>
            <a:pathLst>
              <a:path w="1009325" h="1009325">
                <a:moveTo>
                  <a:pt x="0" y="0"/>
                </a:moveTo>
                <a:lnTo>
                  <a:pt x="1009325" y="0"/>
                </a:lnTo>
                <a:lnTo>
                  <a:pt x="1009325" y="1009326"/>
                </a:lnTo>
                <a:lnTo>
                  <a:pt x="0" y="10093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5" name="Freeform 5"/>
          <p:cNvSpPr/>
          <p:nvPr/>
        </p:nvSpPr>
        <p:spPr>
          <a:xfrm>
            <a:off x="2028891" y="7385204"/>
            <a:ext cx="802860" cy="930852"/>
          </a:xfrm>
          <a:custGeom>
            <a:avLst/>
            <a:gdLst/>
            <a:ahLst/>
            <a:cxnLst/>
            <a:rect l="l" t="t" r="r" b="b"/>
            <a:pathLst>
              <a:path w="802860" h="930852">
                <a:moveTo>
                  <a:pt x="0" y="0"/>
                </a:moveTo>
                <a:lnTo>
                  <a:pt x="802859" y="0"/>
                </a:lnTo>
                <a:lnTo>
                  <a:pt x="802859" y="930852"/>
                </a:lnTo>
                <a:lnTo>
                  <a:pt x="0" y="9308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7" name="Freeform 7"/>
          <p:cNvSpPr/>
          <p:nvPr/>
        </p:nvSpPr>
        <p:spPr>
          <a:xfrm rot="114204">
            <a:off x="13088658" y="5763611"/>
            <a:ext cx="1110253" cy="396915"/>
          </a:xfrm>
          <a:custGeom>
            <a:avLst/>
            <a:gdLst/>
            <a:ahLst/>
            <a:cxnLst/>
            <a:rect l="l" t="t" r="r" b="b"/>
            <a:pathLst>
              <a:path w="1110253" h="396915">
                <a:moveTo>
                  <a:pt x="0" y="0"/>
                </a:moveTo>
                <a:lnTo>
                  <a:pt x="1110253" y="0"/>
                </a:lnTo>
                <a:lnTo>
                  <a:pt x="1110253" y="396916"/>
                </a:lnTo>
                <a:lnTo>
                  <a:pt x="0" y="3969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8" name="TextBox 8"/>
          <p:cNvSpPr txBox="1"/>
          <p:nvPr/>
        </p:nvSpPr>
        <p:spPr>
          <a:xfrm>
            <a:off x="1667205" y="8338145"/>
            <a:ext cx="1526232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pt-BR" sz="4499" noProof="0" dirty="0">
                <a:solidFill>
                  <a:srgbClr val="FCF8F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A Bíblia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43423" y="6395713"/>
            <a:ext cx="1644551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pt-BR" sz="4499" noProof="0" dirty="0">
                <a:solidFill>
                  <a:srgbClr val="FCF8F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A Graça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192499" y="6717535"/>
            <a:ext cx="1446907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pt-BR" sz="4499" noProof="0" dirty="0">
                <a:solidFill>
                  <a:srgbClr val="FCF8F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Missão</a:t>
            </a:r>
          </a:p>
        </p:txBody>
      </p:sp>
      <p:sp>
        <p:nvSpPr>
          <p:cNvPr id="12" name="Freeform 12"/>
          <p:cNvSpPr/>
          <p:nvPr/>
        </p:nvSpPr>
        <p:spPr>
          <a:xfrm rot="114204">
            <a:off x="9060201" y="5729665"/>
            <a:ext cx="1110253" cy="396915"/>
          </a:xfrm>
          <a:custGeom>
            <a:avLst/>
            <a:gdLst/>
            <a:ahLst/>
            <a:cxnLst/>
            <a:rect l="l" t="t" r="r" b="b"/>
            <a:pathLst>
              <a:path w="1110253" h="396915">
                <a:moveTo>
                  <a:pt x="0" y="0"/>
                </a:moveTo>
                <a:lnTo>
                  <a:pt x="1110252" y="0"/>
                </a:lnTo>
                <a:lnTo>
                  <a:pt x="1110252" y="396916"/>
                </a:lnTo>
                <a:lnTo>
                  <a:pt x="0" y="3969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3" name="Freeform 13"/>
          <p:cNvSpPr/>
          <p:nvPr/>
        </p:nvSpPr>
        <p:spPr>
          <a:xfrm rot="114204">
            <a:off x="5225862" y="5729665"/>
            <a:ext cx="1110253" cy="396915"/>
          </a:xfrm>
          <a:custGeom>
            <a:avLst/>
            <a:gdLst/>
            <a:ahLst/>
            <a:cxnLst/>
            <a:rect l="l" t="t" r="r" b="b"/>
            <a:pathLst>
              <a:path w="1110253" h="396915">
                <a:moveTo>
                  <a:pt x="0" y="0"/>
                </a:moveTo>
                <a:lnTo>
                  <a:pt x="1110253" y="0"/>
                </a:lnTo>
                <a:lnTo>
                  <a:pt x="1110253" y="396916"/>
                </a:lnTo>
                <a:lnTo>
                  <a:pt x="0" y="3969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4" name="Freeform 14"/>
          <p:cNvSpPr/>
          <p:nvPr/>
        </p:nvSpPr>
        <p:spPr>
          <a:xfrm rot="2700000" flipH="1">
            <a:off x="3160610" y="8246581"/>
            <a:ext cx="1637140" cy="585277"/>
          </a:xfrm>
          <a:custGeom>
            <a:avLst/>
            <a:gdLst/>
            <a:ahLst/>
            <a:cxnLst/>
            <a:rect l="l" t="t" r="r" b="b"/>
            <a:pathLst>
              <a:path w="1637140" h="585277">
                <a:moveTo>
                  <a:pt x="1637140" y="0"/>
                </a:moveTo>
                <a:lnTo>
                  <a:pt x="0" y="0"/>
                </a:lnTo>
                <a:lnTo>
                  <a:pt x="0" y="585277"/>
                </a:lnTo>
                <a:lnTo>
                  <a:pt x="1637140" y="585277"/>
                </a:lnTo>
                <a:lnTo>
                  <a:pt x="163714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5" name="Freeform 15" descr="01-Vivos-en-Jesús.jpg"/>
          <p:cNvSpPr/>
          <p:nvPr/>
        </p:nvSpPr>
        <p:spPr>
          <a:xfrm>
            <a:off x="537201" y="518792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E16FFF4A-44AD-B956-10BB-D25AA76AB195}"/>
              </a:ext>
            </a:extLst>
          </p:cNvPr>
          <p:cNvSpPr/>
          <p:nvPr/>
        </p:nvSpPr>
        <p:spPr>
          <a:xfrm>
            <a:off x="10506380" y="5442979"/>
            <a:ext cx="976262" cy="1183348"/>
          </a:xfrm>
          <a:custGeom>
            <a:avLst/>
            <a:gdLst/>
            <a:ahLst/>
            <a:cxnLst/>
            <a:rect l="l" t="t" r="r" b="b"/>
            <a:pathLst>
              <a:path w="976262" h="1183348">
                <a:moveTo>
                  <a:pt x="0" y="0"/>
                </a:moveTo>
                <a:lnTo>
                  <a:pt x="976262" y="0"/>
                </a:lnTo>
                <a:lnTo>
                  <a:pt x="976262" y="1183348"/>
                </a:lnTo>
                <a:lnTo>
                  <a:pt x="0" y="11833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549A2447-559E-FD37-E732-CF48A79C8554}"/>
              </a:ext>
            </a:extLst>
          </p:cNvPr>
          <p:cNvSpPr txBox="1"/>
          <p:nvPr/>
        </p:nvSpPr>
        <p:spPr>
          <a:xfrm>
            <a:off x="8906892" y="6589254"/>
            <a:ext cx="4504308" cy="1373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71"/>
              </a:lnSpc>
            </a:pPr>
            <a:r>
              <a:rPr lang="pt-BR" sz="3600" noProof="0" dirty="0">
                <a:solidFill>
                  <a:srgbClr val="FCF8F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O Desenvolvimento</a:t>
            </a:r>
          </a:p>
          <a:p>
            <a:pPr algn="ctr">
              <a:lnSpc>
                <a:spcPts val="5471"/>
              </a:lnSpc>
            </a:pPr>
            <a:r>
              <a:rPr lang="pt-BR" sz="3600" noProof="0" dirty="0">
                <a:solidFill>
                  <a:srgbClr val="FCF8F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do Caráter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[Layer 1A].mov" descr="[Layer 1A]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7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7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[Layer 2A].mov" descr="[Layer 2A]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FUNDAMENTO = BÍBLIA"/>
          <p:cNvSpPr txBox="1"/>
          <p:nvPr/>
        </p:nvSpPr>
        <p:spPr>
          <a:xfrm>
            <a:off x="10391399" y="7699074"/>
            <a:ext cx="6306406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6000" i="1" spc="-11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r>
              <a:rPr sz="4500"/>
              <a:t>FUNDAMENTO = BÍBLIA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7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87"/>
                            </p:stCondLst>
                            <p:childTnLst>
                              <p:par>
                                <p:cTn id="8" presetID="9" presetClass="entr" fill="hold" grpId="0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173"/>
                </p:tgtEl>
              </p:cMediaNode>
            </p:video>
            <p:seq concurrent="1" prevAc="none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</p:childTnLst>
        </p:cTn>
      </p:par>
    </p:tnLst>
    <p:bldLst>
      <p:bldP spid="174" grpId="0" animBg="1" advAuto="0"/>
      <p:bldP spid="174" grpId="1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[Layer 3A].mov" descr="[Layer 3A]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ÁGUA = GRAÇA"/>
          <p:cNvSpPr txBox="1"/>
          <p:nvPr/>
        </p:nvSpPr>
        <p:spPr>
          <a:xfrm>
            <a:off x="11836137" y="8791141"/>
            <a:ext cx="4340547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6000" i="1" spc="-11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r>
              <a:rPr sz="4500"/>
              <a:t>ÁGUA = GRAÇA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9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89"/>
                            </p:stCondLst>
                            <p:childTnLst>
                              <p:par>
                                <p:cTn id="8" presetID="9" presetClass="entr" fill="hold" grpId="0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176"/>
                </p:tgtEl>
              </p:cMediaNode>
            </p:video>
            <p:seq concurrent="1" prevAc="none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</p:childTnLst>
        </p:cTn>
      </p:par>
    </p:tnLst>
    <p:bldLst>
      <p:bldP spid="177" grpId="0" animBg="1" advAuto="0"/>
      <p:bldP spid="177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553" y="-860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Freeform 3"/>
          <p:cNvSpPr/>
          <p:nvPr/>
        </p:nvSpPr>
        <p:spPr>
          <a:xfrm>
            <a:off x="742164" y="8963946"/>
            <a:ext cx="2837281" cy="893509"/>
          </a:xfrm>
          <a:custGeom>
            <a:avLst/>
            <a:gdLst/>
            <a:ahLst/>
            <a:cxnLst/>
            <a:rect l="l" t="t" r="r" b="b"/>
            <a:pathLst>
              <a:path w="2837281" h="893509">
                <a:moveTo>
                  <a:pt x="0" y="0"/>
                </a:moveTo>
                <a:lnTo>
                  <a:pt x="2837281" y="0"/>
                </a:lnTo>
                <a:lnTo>
                  <a:pt x="2837281" y="893508"/>
                </a:lnTo>
                <a:lnTo>
                  <a:pt x="0" y="8935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4" name="Freeform 4" descr="01-Vivos-en-Jesús.jpg"/>
          <p:cNvSpPr/>
          <p:nvPr/>
        </p:nvSpPr>
        <p:spPr>
          <a:xfrm>
            <a:off x="537685" y="1168593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5" name="TextBox 5"/>
          <p:cNvSpPr txBox="1"/>
          <p:nvPr/>
        </p:nvSpPr>
        <p:spPr>
          <a:xfrm>
            <a:off x="1029184" y="4862853"/>
            <a:ext cx="8114816" cy="550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4"/>
              </a:lnSpc>
            </a:pPr>
            <a:r>
              <a:rPr lang="pt-BR" sz="2785" noProof="0" dirty="0">
                <a:solidFill>
                  <a:srgbClr val="FDFBF7"/>
                </a:solidFill>
                <a:latin typeface="Roboto"/>
                <a:ea typeface="Roboto"/>
                <a:cs typeface="Roboto"/>
                <a:sym typeface="Roboto"/>
              </a:rPr>
              <a:t>&gt; Breve história da Escola Sabatina para menores.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39859" y="1314450"/>
            <a:ext cx="5361831" cy="123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87"/>
              </a:lnSpc>
            </a:pPr>
            <a:r>
              <a:rPr lang="pt-BR" sz="9986" b="1" spc="249" noProof="0" dirty="0">
                <a:solidFill>
                  <a:srgbClr val="FDFBF7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O que será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05431" y="2180936"/>
            <a:ext cx="6580881" cy="1956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534"/>
              </a:lnSpc>
            </a:pPr>
            <a:r>
              <a:rPr lang="pt-BR" sz="9600" spc="-259" noProof="0" dirty="0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Analisado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9184" y="7869800"/>
            <a:ext cx="6634758" cy="500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6"/>
              </a:lnSpc>
            </a:pPr>
            <a:r>
              <a:rPr lang="pt-BR" sz="279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&gt; Recursos e novidades do novo currículo.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9184" y="7262029"/>
            <a:ext cx="6016228" cy="464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6"/>
              </a:lnSpc>
            </a:pPr>
            <a:r>
              <a:rPr lang="pt-BR" sz="279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&gt; Pilares do currículo </a:t>
            </a:r>
            <a:r>
              <a:rPr lang="pt-BR" sz="2790" b="1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Vivo em Jesus</a:t>
            </a:r>
            <a:r>
              <a:rPr lang="pt-BR" sz="279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74" y="6654258"/>
            <a:ext cx="5624364" cy="464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6"/>
              </a:lnSpc>
            </a:pPr>
            <a:r>
              <a:rPr lang="pt-BR" sz="279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&gt; A base do novo currículo: a Bíblia.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74" y="6058374"/>
            <a:ext cx="8485138" cy="464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6"/>
              </a:lnSpc>
            </a:pPr>
            <a:r>
              <a:rPr lang="pt-BR" sz="279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&gt; Direcionamento lógico do currículo </a:t>
            </a:r>
            <a:r>
              <a:rPr lang="pt-BR" sz="2790" b="1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Vivo em Jesus</a:t>
            </a:r>
            <a:r>
              <a:rPr lang="pt-BR" sz="279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5462490"/>
            <a:ext cx="5803850" cy="500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6"/>
              </a:lnSpc>
            </a:pPr>
            <a:r>
              <a:rPr lang="pt-BR" sz="279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&gt; Necessidade de um novo currículo.</a:t>
            </a:r>
          </a:p>
        </p:txBody>
      </p:sp>
      <p:sp>
        <p:nvSpPr>
          <p:cNvPr id="13" name="Freeform 13"/>
          <p:cNvSpPr/>
          <p:nvPr/>
        </p:nvSpPr>
        <p:spPr>
          <a:xfrm>
            <a:off x="11285966" y="2537194"/>
            <a:ext cx="7873522" cy="7741201"/>
          </a:xfrm>
          <a:custGeom>
            <a:avLst/>
            <a:gdLst/>
            <a:ahLst/>
            <a:cxnLst/>
            <a:rect l="l" t="t" r="r" b="b"/>
            <a:pathLst>
              <a:path w="10071784" h="10071784">
                <a:moveTo>
                  <a:pt x="0" y="0"/>
                </a:moveTo>
                <a:lnTo>
                  <a:pt x="10071784" y="0"/>
                </a:lnTo>
                <a:lnTo>
                  <a:pt x="10071784" y="10071784"/>
                </a:lnTo>
                <a:lnTo>
                  <a:pt x="0" y="100717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[Layer 4A].mov" descr="[Layer 4A]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PAREDES = CONSTRUÇÃO DO CARÁTER"/>
          <p:cNvSpPr txBox="1"/>
          <p:nvPr/>
        </p:nvSpPr>
        <p:spPr>
          <a:xfrm>
            <a:off x="4359919" y="3892686"/>
            <a:ext cx="10749546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6000" i="1" spc="-119">
                <a:solidFill>
                  <a:schemeClr val="accent1">
                    <a:hueOff val="114395"/>
                    <a:lumOff val="-24975"/>
                  </a:schemeClr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r>
              <a:rPr sz="4500"/>
              <a:t>PAREDES = CONSTRUÇÃO DO CARÁTER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4"/>
                            </p:stCondLst>
                            <p:childTnLst>
                              <p:par>
                                <p:cTn id="8" presetID="9" presetClass="entr" fill="hold" grpId="0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179"/>
                </p:tgtEl>
              </p:cMediaNode>
            </p:video>
            <p:seq concurrent="1" prevAc="none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  <p:bldLst>
      <p:bldP spid="180" grpId="0" animBg="1" advAuto="0"/>
      <p:bldP spid="180" grpId="1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[Layer 5A].mov" descr="[Layer 5A]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TETO = MISSÃO"/>
          <p:cNvSpPr txBox="1"/>
          <p:nvPr/>
        </p:nvSpPr>
        <p:spPr>
          <a:xfrm>
            <a:off x="11761177" y="3228579"/>
            <a:ext cx="4259564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6000" i="1" spc="-119">
                <a:solidFill>
                  <a:schemeClr val="accent1">
                    <a:hueOff val="114395"/>
                    <a:lumOff val="-24975"/>
                  </a:schemeClr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r>
              <a:rPr sz="4500"/>
              <a:t>TETO = MISSÃO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4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54"/>
                            </p:stCondLst>
                            <p:childTnLst>
                              <p:par>
                                <p:cTn id="8" presetID="9" presetClass="entr" fill="hold" grpId="0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182"/>
                </p:tgtEl>
              </p:cMediaNode>
            </p:video>
            <p:seq concurrent="1" prevAc="none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</p:childTnLst>
        </p:cTn>
      </p:par>
    </p:tnLst>
    <p:bldLst>
      <p:bldP spid="183" grpId="0" animBg="1" advAuto="0"/>
      <p:bldP spid="183" grpId="1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905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Freeform 3"/>
          <p:cNvSpPr/>
          <p:nvPr/>
        </p:nvSpPr>
        <p:spPr>
          <a:xfrm>
            <a:off x="1028700" y="3402403"/>
            <a:ext cx="5992273" cy="7707104"/>
          </a:xfrm>
          <a:custGeom>
            <a:avLst/>
            <a:gdLst/>
            <a:ahLst/>
            <a:cxnLst/>
            <a:rect l="l" t="t" r="r" b="b"/>
            <a:pathLst>
              <a:path w="5992273" h="7707104">
                <a:moveTo>
                  <a:pt x="0" y="0"/>
                </a:moveTo>
                <a:lnTo>
                  <a:pt x="5992273" y="0"/>
                </a:lnTo>
                <a:lnTo>
                  <a:pt x="5992273" y="7707104"/>
                </a:lnTo>
                <a:lnTo>
                  <a:pt x="0" y="770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8927009" y="1696863"/>
            <a:ext cx="8332291" cy="7937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4"/>
              </a:lnSpc>
            </a:pPr>
            <a:r>
              <a:rPr lang="pt-BR" sz="2785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&gt; Narrativas bíblicas convincentes.</a:t>
            </a:r>
          </a:p>
          <a:p>
            <a:pPr algn="l">
              <a:lnSpc>
                <a:spcPts val="4754"/>
              </a:lnSpc>
            </a:pPr>
            <a:r>
              <a:rPr lang="pt-BR" sz="2785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&gt; Perguntas para discussão apropriadas à idade.</a:t>
            </a:r>
          </a:p>
          <a:p>
            <a:pPr algn="l">
              <a:lnSpc>
                <a:spcPts val="4754"/>
              </a:lnSpc>
            </a:pPr>
            <a:r>
              <a:rPr lang="pt-BR" sz="2785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&gt; Tópicos para conversas de fé intergeracionais.</a:t>
            </a:r>
          </a:p>
          <a:p>
            <a:pPr algn="l">
              <a:lnSpc>
                <a:spcPts val="4754"/>
              </a:lnSpc>
            </a:pPr>
            <a:r>
              <a:rPr lang="pt-BR" sz="2785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&gt; Desafios de missão.</a:t>
            </a:r>
          </a:p>
          <a:p>
            <a:pPr algn="l">
              <a:lnSpc>
                <a:spcPts val="4754"/>
              </a:lnSpc>
            </a:pPr>
            <a:r>
              <a:rPr lang="pt-BR" sz="2785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&gt; Atividades sugestivas para maior comunhão pessoal (estudo da Bíblia e oração).</a:t>
            </a:r>
          </a:p>
          <a:p>
            <a:pPr algn="l">
              <a:lnSpc>
                <a:spcPts val="4754"/>
              </a:lnSpc>
            </a:pPr>
            <a:r>
              <a:rPr lang="pt-BR" sz="2785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&gt; Lições da natureza.</a:t>
            </a:r>
          </a:p>
          <a:p>
            <a:pPr algn="l">
              <a:lnSpc>
                <a:spcPts val="4754"/>
              </a:lnSpc>
            </a:pPr>
            <a:r>
              <a:rPr lang="pt-BR" sz="2785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&gt; Histórias da Igreja.</a:t>
            </a:r>
          </a:p>
          <a:p>
            <a:pPr algn="l">
              <a:lnSpc>
                <a:spcPts val="4754"/>
              </a:lnSpc>
            </a:pPr>
            <a:r>
              <a:rPr lang="pt-BR" sz="2785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&gt; Histórias missionárias permanentes.</a:t>
            </a:r>
          </a:p>
          <a:p>
            <a:pPr algn="l">
              <a:lnSpc>
                <a:spcPts val="4754"/>
              </a:lnSpc>
            </a:pPr>
            <a:r>
              <a:rPr lang="pt-BR" sz="2785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&gt; Reflexão pessoal e atividades de aplicação.</a:t>
            </a:r>
          </a:p>
          <a:p>
            <a:pPr algn="l">
              <a:lnSpc>
                <a:spcPts val="4754"/>
              </a:lnSpc>
            </a:pPr>
            <a:r>
              <a:rPr lang="pt-BR" sz="2785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&gt; Ênfase na saúde.</a:t>
            </a:r>
          </a:p>
          <a:p>
            <a:pPr algn="l">
              <a:lnSpc>
                <a:spcPts val="4754"/>
              </a:lnSpc>
            </a:pPr>
            <a:r>
              <a:rPr lang="pt-BR" sz="2785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&gt; Imagens novas e culturalmente diversas.</a:t>
            </a:r>
          </a:p>
          <a:p>
            <a:pPr algn="l">
              <a:lnSpc>
                <a:spcPts val="4754"/>
              </a:lnSpc>
            </a:pPr>
            <a:r>
              <a:rPr lang="pt-BR" sz="2785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&gt; Mensagens espirituais para os pais.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39859" y="1314450"/>
            <a:ext cx="5375341" cy="2355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887"/>
              </a:lnSpc>
            </a:pPr>
            <a:r>
              <a:rPr lang="pt-BR" sz="9986" b="1" spc="249" noProof="0" dirty="0">
                <a:solidFill>
                  <a:srgbClr val="FF6A00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Novidades</a:t>
            </a:r>
          </a:p>
          <a:p>
            <a:pPr algn="l">
              <a:lnSpc>
                <a:spcPts val="8887"/>
              </a:lnSpc>
            </a:pPr>
            <a:r>
              <a:rPr lang="pt-BR" sz="9986" b="1" spc="249" noProof="0" dirty="0">
                <a:solidFill>
                  <a:srgbClr val="FF6A00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para o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43565" y="2387848"/>
            <a:ext cx="3289217" cy="1956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534"/>
              </a:lnSpc>
            </a:pPr>
            <a:r>
              <a:rPr lang="pt-BR" sz="9600" spc="-259" noProof="0" dirty="0">
                <a:solidFill>
                  <a:srgbClr val="2E8980"/>
                </a:solidFill>
                <a:latin typeface="Brittany"/>
                <a:ea typeface="Brittany"/>
                <a:cs typeface="Brittany"/>
                <a:sym typeface="Brittany"/>
              </a:rPr>
              <a:t>Aluno</a:t>
            </a:r>
          </a:p>
        </p:txBody>
      </p:sp>
      <p:sp>
        <p:nvSpPr>
          <p:cNvPr id="7" name="Freeform 7" descr="01-Vivos-en-Jesús.jpg"/>
          <p:cNvSpPr/>
          <p:nvPr/>
        </p:nvSpPr>
        <p:spPr>
          <a:xfrm>
            <a:off x="537201" y="518792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8" name="Freeform 8"/>
          <p:cNvSpPr/>
          <p:nvPr/>
        </p:nvSpPr>
        <p:spPr>
          <a:xfrm>
            <a:off x="15445323" y="9258300"/>
            <a:ext cx="2404546" cy="757233"/>
          </a:xfrm>
          <a:custGeom>
            <a:avLst/>
            <a:gdLst/>
            <a:ahLst/>
            <a:cxnLst/>
            <a:rect l="l" t="t" r="r" b="b"/>
            <a:pathLst>
              <a:path w="2404546" h="757233">
                <a:moveTo>
                  <a:pt x="0" y="0"/>
                </a:moveTo>
                <a:lnTo>
                  <a:pt x="2404546" y="0"/>
                </a:lnTo>
                <a:lnTo>
                  <a:pt x="2404546" y="757233"/>
                </a:lnTo>
                <a:lnTo>
                  <a:pt x="0" y="7572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685800" y="1040198"/>
            <a:ext cx="5251252" cy="2243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37"/>
              </a:lnSpc>
            </a:pPr>
            <a:r>
              <a:rPr lang="pt-BR" sz="10838" spc="-75" noProof="0" dirty="0">
                <a:solidFill>
                  <a:srgbClr val="FF6A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Novidades</a:t>
            </a:r>
          </a:p>
          <a:p>
            <a:pPr algn="l">
              <a:lnSpc>
                <a:spcPts val="8237"/>
              </a:lnSpc>
            </a:pPr>
            <a:r>
              <a:rPr lang="pt-BR" sz="10838" spc="-75" noProof="0" dirty="0">
                <a:solidFill>
                  <a:srgbClr val="FF6A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para 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21514" y="1861146"/>
            <a:ext cx="4751556" cy="19107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860"/>
              </a:lnSpc>
            </a:pPr>
            <a:r>
              <a:rPr lang="pt-BR" sz="9600" spc="-233" noProof="0" dirty="0">
                <a:solidFill>
                  <a:srgbClr val="2E8980"/>
                </a:solidFill>
                <a:latin typeface="Brittany"/>
                <a:ea typeface="Brittany"/>
                <a:cs typeface="Brittany"/>
                <a:sym typeface="Brittany"/>
              </a:rPr>
              <a:t>Professor</a:t>
            </a:r>
          </a:p>
        </p:txBody>
      </p:sp>
      <p:sp>
        <p:nvSpPr>
          <p:cNvPr id="6" name="Freeform 6"/>
          <p:cNvSpPr/>
          <p:nvPr/>
        </p:nvSpPr>
        <p:spPr>
          <a:xfrm>
            <a:off x="-690780" y="3071988"/>
            <a:ext cx="7269642" cy="7574832"/>
          </a:xfrm>
          <a:custGeom>
            <a:avLst/>
            <a:gdLst/>
            <a:ahLst/>
            <a:cxnLst/>
            <a:rect l="l" t="t" r="r" b="b"/>
            <a:pathLst>
              <a:path w="8062613" h="8062613">
                <a:moveTo>
                  <a:pt x="0" y="0"/>
                </a:moveTo>
                <a:lnTo>
                  <a:pt x="8062613" y="0"/>
                </a:lnTo>
                <a:lnTo>
                  <a:pt x="8062613" y="8062613"/>
                </a:lnTo>
                <a:lnTo>
                  <a:pt x="0" y="80626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7" name="Freeform 7" descr="01-Vivos-en-Jesús.jpg"/>
          <p:cNvSpPr/>
          <p:nvPr/>
        </p:nvSpPr>
        <p:spPr>
          <a:xfrm>
            <a:off x="16767801" y="502990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8" name="Freeform 8"/>
          <p:cNvSpPr/>
          <p:nvPr/>
        </p:nvSpPr>
        <p:spPr>
          <a:xfrm>
            <a:off x="15445323" y="9258300"/>
            <a:ext cx="2404546" cy="757233"/>
          </a:xfrm>
          <a:custGeom>
            <a:avLst/>
            <a:gdLst/>
            <a:ahLst/>
            <a:cxnLst/>
            <a:rect l="l" t="t" r="r" b="b"/>
            <a:pathLst>
              <a:path w="2404546" h="757233">
                <a:moveTo>
                  <a:pt x="0" y="0"/>
                </a:moveTo>
                <a:lnTo>
                  <a:pt x="2404546" y="0"/>
                </a:lnTo>
                <a:lnTo>
                  <a:pt x="2404546" y="757233"/>
                </a:lnTo>
                <a:lnTo>
                  <a:pt x="0" y="7572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8686050" y="1980523"/>
            <a:ext cx="8890864" cy="6874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5"/>
              </a:lnSpc>
            </a:pPr>
            <a:r>
              <a:rPr lang="pt-BR" sz="2938" spc="-49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&gt; Atividades interativas no manual (links e QR </a:t>
            </a:r>
            <a:r>
              <a:rPr lang="pt-BR" sz="2938" spc="-49" noProof="0" dirty="0" err="1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Code</a:t>
            </a:r>
            <a:r>
              <a:rPr lang="pt-BR" sz="2938" spc="-49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 para facilitar o acesso).</a:t>
            </a:r>
          </a:p>
          <a:p>
            <a:pPr algn="l">
              <a:lnSpc>
                <a:spcPts val="4495"/>
              </a:lnSpc>
            </a:pPr>
            <a:r>
              <a:rPr lang="pt-BR" sz="2938" spc="-49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&gt; Estudos Bíblicos Indutivos (níveis aprofundados).</a:t>
            </a:r>
          </a:p>
          <a:p>
            <a:pPr>
              <a:lnSpc>
                <a:spcPts val="4495"/>
              </a:lnSpc>
            </a:pPr>
            <a:r>
              <a:rPr lang="pt-BR" sz="2938" spc="-49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&gt; Histórias de missões permanentes.</a:t>
            </a:r>
          </a:p>
          <a:p>
            <a:pPr algn="l">
              <a:lnSpc>
                <a:spcPts val="4495"/>
              </a:lnSpc>
            </a:pPr>
            <a:r>
              <a:rPr lang="pt-BR" sz="2938" spc="-49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&gt; Lições da natureza.</a:t>
            </a:r>
          </a:p>
          <a:p>
            <a:pPr algn="l">
              <a:lnSpc>
                <a:spcPts val="4495"/>
              </a:lnSpc>
            </a:pPr>
            <a:r>
              <a:rPr lang="pt-BR" sz="2938" spc="-49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&gt; Modelos de artesanato.</a:t>
            </a:r>
          </a:p>
          <a:p>
            <a:pPr algn="l">
              <a:lnSpc>
                <a:spcPts val="4495"/>
              </a:lnSpc>
            </a:pPr>
            <a:r>
              <a:rPr lang="pt-BR" sz="2938" spc="-49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&gt; Mensagens espirituais para o professor.</a:t>
            </a:r>
          </a:p>
          <a:p>
            <a:pPr algn="l">
              <a:lnSpc>
                <a:spcPts val="4495"/>
              </a:lnSpc>
            </a:pPr>
            <a:r>
              <a:rPr lang="pt-BR" sz="2938" spc="-49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&gt; Flexibilidade para igrejas maiores e menores.</a:t>
            </a:r>
          </a:p>
          <a:p>
            <a:pPr algn="l">
              <a:lnSpc>
                <a:spcPts val="4495"/>
              </a:lnSpc>
            </a:pPr>
            <a:r>
              <a:rPr lang="pt-BR" sz="2938" spc="-49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&gt; Dicas para necessidades especiais.</a:t>
            </a:r>
          </a:p>
          <a:p>
            <a:pPr algn="l">
              <a:lnSpc>
                <a:spcPts val="4495"/>
              </a:lnSpc>
            </a:pPr>
            <a:r>
              <a:rPr lang="pt-BR" sz="2938" spc="-49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&gt; Murais de aula, painéis, cartões de coleção e outros recursos.</a:t>
            </a:r>
          </a:p>
          <a:p>
            <a:pPr algn="l">
              <a:lnSpc>
                <a:spcPts val="4495"/>
              </a:lnSpc>
            </a:pPr>
            <a:r>
              <a:rPr lang="pt-BR" sz="2938" spc="-49" noProof="0" dirty="0">
                <a:solidFill>
                  <a:srgbClr val="743509"/>
                </a:solidFill>
                <a:latin typeface="Roboto"/>
                <a:ea typeface="Roboto"/>
                <a:cs typeface="Roboto"/>
                <a:sym typeface="Roboto"/>
              </a:rPr>
              <a:t>&gt; Nova música.</a:t>
            </a: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Freeform 3" descr="01-Vivos-en-Jesús.jpg"/>
          <p:cNvSpPr/>
          <p:nvPr/>
        </p:nvSpPr>
        <p:spPr>
          <a:xfrm>
            <a:off x="8193021" y="4055968"/>
            <a:ext cx="1552477" cy="2175064"/>
          </a:xfrm>
          <a:custGeom>
            <a:avLst/>
            <a:gdLst/>
            <a:ahLst/>
            <a:cxnLst/>
            <a:rect l="l" t="t" r="r" b="b"/>
            <a:pathLst>
              <a:path w="1552477" h="2175064">
                <a:moveTo>
                  <a:pt x="0" y="0"/>
                </a:moveTo>
                <a:lnTo>
                  <a:pt x="1552478" y="0"/>
                </a:lnTo>
                <a:lnTo>
                  <a:pt x="1552478" y="2175064"/>
                </a:lnTo>
                <a:lnTo>
                  <a:pt x="0" y="21750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Freeform 3" descr="04-Vivos-en-Jesús-PT.jpg"/>
          <p:cNvSpPr/>
          <p:nvPr/>
        </p:nvSpPr>
        <p:spPr>
          <a:xfrm>
            <a:off x="2283044" y="-4762"/>
            <a:ext cx="5495545" cy="10296525"/>
          </a:xfrm>
          <a:custGeom>
            <a:avLst/>
            <a:gdLst/>
            <a:ahLst/>
            <a:cxnLst/>
            <a:rect l="l" t="t" r="r" b="b"/>
            <a:pathLst>
              <a:path w="5495545" h="10296525">
                <a:moveTo>
                  <a:pt x="0" y="0"/>
                </a:moveTo>
                <a:lnTo>
                  <a:pt x="5495545" y="0"/>
                </a:lnTo>
                <a:lnTo>
                  <a:pt x="5495545" y="10296524"/>
                </a:lnTo>
                <a:lnTo>
                  <a:pt x="0" y="102965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1697" r="-191389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7256852" y="3162619"/>
            <a:ext cx="6443960" cy="3044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71"/>
              </a:lnSpc>
            </a:pPr>
            <a:r>
              <a:rPr lang="pt-BR" sz="8285" noProof="0" dirty="0">
                <a:solidFill>
                  <a:srgbClr val="FF6A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História da</a:t>
            </a:r>
          </a:p>
          <a:p>
            <a:pPr algn="l">
              <a:lnSpc>
                <a:spcPts val="7871"/>
              </a:lnSpc>
            </a:pPr>
            <a:r>
              <a:rPr lang="pt-BR" sz="8285" noProof="0" dirty="0">
                <a:solidFill>
                  <a:srgbClr val="FF6A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Escola Sabatina</a:t>
            </a:r>
          </a:p>
          <a:p>
            <a:pPr algn="l">
              <a:lnSpc>
                <a:spcPts val="7871"/>
              </a:lnSpc>
            </a:pPr>
            <a:r>
              <a:rPr lang="pt-BR" sz="8285" noProof="0" dirty="0">
                <a:solidFill>
                  <a:srgbClr val="FF6A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dos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38424" y="4947458"/>
            <a:ext cx="6237307" cy="235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68"/>
              </a:lnSpc>
            </a:pPr>
            <a:r>
              <a:rPr lang="pt-BR" sz="9600" noProof="0" dirty="0">
                <a:solidFill>
                  <a:srgbClr val="2E8980"/>
                </a:solidFill>
                <a:latin typeface="Brittany"/>
                <a:ea typeface="Brittany"/>
                <a:cs typeface="Brittany"/>
                <a:sym typeface="Brittany"/>
              </a:rPr>
              <a:t>Menores</a:t>
            </a:r>
          </a:p>
        </p:txBody>
      </p:sp>
      <p:sp>
        <p:nvSpPr>
          <p:cNvPr id="6" name="Freeform 6" descr="01-Vivos-en-Jesús.jpg"/>
          <p:cNvSpPr/>
          <p:nvPr/>
        </p:nvSpPr>
        <p:spPr>
          <a:xfrm>
            <a:off x="537201" y="518792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7" name="Freeform 7"/>
          <p:cNvSpPr/>
          <p:nvPr/>
        </p:nvSpPr>
        <p:spPr>
          <a:xfrm>
            <a:off x="15445323" y="9258300"/>
            <a:ext cx="2404546" cy="757233"/>
          </a:xfrm>
          <a:custGeom>
            <a:avLst/>
            <a:gdLst/>
            <a:ahLst/>
            <a:cxnLst/>
            <a:rect l="l" t="t" r="r" b="b"/>
            <a:pathLst>
              <a:path w="2404546" h="757233">
                <a:moveTo>
                  <a:pt x="0" y="0"/>
                </a:moveTo>
                <a:lnTo>
                  <a:pt x="2404546" y="0"/>
                </a:lnTo>
                <a:lnTo>
                  <a:pt x="2404546" y="757233"/>
                </a:lnTo>
                <a:lnTo>
                  <a:pt x="0" y="7572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Freeform 3" descr="05-Vivos-en-Jesús-PT.jpg"/>
          <p:cNvSpPr/>
          <p:nvPr/>
        </p:nvSpPr>
        <p:spPr>
          <a:xfrm>
            <a:off x="7442777" y="-4762"/>
            <a:ext cx="10849985" cy="10296525"/>
          </a:xfrm>
          <a:custGeom>
            <a:avLst/>
            <a:gdLst/>
            <a:ahLst/>
            <a:cxnLst/>
            <a:rect l="l" t="t" r="r" b="b"/>
            <a:pathLst>
              <a:path w="10849985" h="10296525">
                <a:moveTo>
                  <a:pt x="0" y="0"/>
                </a:moveTo>
                <a:lnTo>
                  <a:pt x="10849985" y="0"/>
                </a:lnTo>
                <a:lnTo>
                  <a:pt x="10849985" y="10296524"/>
                </a:lnTo>
                <a:lnTo>
                  <a:pt x="0" y="102965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8675" r="-3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1239062" y="1600724"/>
            <a:ext cx="4348953" cy="2604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80"/>
              </a:lnSpc>
            </a:pPr>
            <a:r>
              <a:rPr lang="pt-BR" sz="15200" noProof="0" dirty="0">
                <a:solidFill>
                  <a:srgbClr val="FCFAF6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1852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71512" y="3119660"/>
            <a:ext cx="5839537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85"/>
              </a:lnSpc>
            </a:pPr>
            <a:r>
              <a:rPr lang="pt-BR" sz="8704" spc="-200" noProof="0" dirty="0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James White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04433" y="5225896"/>
            <a:ext cx="4548767" cy="682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02"/>
              </a:lnSpc>
            </a:pPr>
            <a:r>
              <a:rPr lang="pt-BR" sz="3000" spc="3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Começa a escrever uma</a:t>
            </a:r>
          </a:p>
          <a:p>
            <a:pPr algn="l">
              <a:lnSpc>
                <a:spcPts val="2502"/>
              </a:lnSpc>
            </a:pPr>
            <a:r>
              <a:rPr lang="pt-BR" sz="3000" spc="3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série de estudos bíblicos.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14241" y="6208568"/>
            <a:ext cx="4115705" cy="673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95"/>
              </a:lnSpc>
            </a:pPr>
            <a:r>
              <a:rPr lang="pt-BR" sz="3000" spc="-15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8 páginas e mensal por</a:t>
            </a:r>
          </a:p>
          <a:p>
            <a:pPr algn="l">
              <a:lnSpc>
                <a:spcPts val="2495"/>
              </a:lnSpc>
            </a:pPr>
            <a:r>
              <a:rPr lang="pt-BR" sz="3000" spc="-15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27 anos até 1879.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09938" y="7200546"/>
            <a:ext cx="4543262" cy="760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pt-BR" sz="3000" spc="3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Revista com lições para</a:t>
            </a:r>
          </a:p>
          <a:p>
            <a:pPr algn="l">
              <a:lnSpc>
                <a:spcPts val="2859"/>
              </a:lnSpc>
            </a:pPr>
            <a:r>
              <a:rPr lang="pt-BR" sz="3000" spc="3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"os jovens da igreja.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13967" y="8257691"/>
            <a:ext cx="4115979" cy="694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56"/>
              </a:lnSpc>
            </a:pPr>
            <a:r>
              <a:rPr lang="pt-BR" sz="3000" spc="69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Tópicos centrados nas</a:t>
            </a:r>
          </a:p>
          <a:p>
            <a:pPr algn="l">
              <a:lnSpc>
                <a:spcPts val="2556"/>
              </a:lnSpc>
            </a:pPr>
            <a:r>
              <a:rPr lang="pt-BR" sz="3000" spc="69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doutrinas bíblicas.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271513" y="5224189"/>
            <a:ext cx="373209" cy="369477"/>
          </a:xfrm>
          <a:custGeom>
            <a:avLst/>
            <a:gdLst/>
            <a:ahLst/>
            <a:cxnLst/>
            <a:rect l="l" t="t" r="r" b="b"/>
            <a:pathLst>
              <a:path w="373209" h="369477">
                <a:moveTo>
                  <a:pt x="0" y="0"/>
                </a:moveTo>
                <a:lnTo>
                  <a:pt x="373209" y="0"/>
                </a:lnTo>
                <a:lnTo>
                  <a:pt x="373209" y="369477"/>
                </a:lnTo>
                <a:lnTo>
                  <a:pt x="0" y="369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1" name="Freeform 11"/>
          <p:cNvSpPr/>
          <p:nvPr/>
        </p:nvSpPr>
        <p:spPr>
          <a:xfrm>
            <a:off x="1271513" y="6128270"/>
            <a:ext cx="373209" cy="369477"/>
          </a:xfrm>
          <a:custGeom>
            <a:avLst/>
            <a:gdLst/>
            <a:ahLst/>
            <a:cxnLst/>
            <a:rect l="l" t="t" r="r" b="b"/>
            <a:pathLst>
              <a:path w="373209" h="369477">
                <a:moveTo>
                  <a:pt x="0" y="0"/>
                </a:moveTo>
                <a:lnTo>
                  <a:pt x="373209" y="0"/>
                </a:lnTo>
                <a:lnTo>
                  <a:pt x="373209" y="369477"/>
                </a:lnTo>
                <a:lnTo>
                  <a:pt x="0" y="369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2" name="Freeform 12"/>
          <p:cNvSpPr/>
          <p:nvPr/>
        </p:nvSpPr>
        <p:spPr>
          <a:xfrm>
            <a:off x="1271513" y="8192633"/>
            <a:ext cx="373209" cy="369477"/>
          </a:xfrm>
          <a:custGeom>
            <a:avLst/>
            <a:gdLst/>
            <a:ahLst/>
            <a:cxnLst/>
            <a:rect l="l" t="t" r="r" b="b"/>
            <a:pathLst>
              <a:path w="373209" h="369477">
                <a:moveTo>
                  <a:pt x="0" y="0"/>
                </a:moveTo>
                <a:lnTo>
                  <a:pt x="373209" y="0"/>
                </a:lnTo>
                <a:lnTo>
                  <a:pt x="373209" y="369477"/>
                </a:lnTo>
                <a:lnTo>
                  <a:pt x="0" y="369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3" name="Freeform 13"/>
          <p:cNvSpPr/>
          <p:nvPr/>
        </p:nvSpPr>
        <p:spPr>
          <a:xfrm>
            <a:off x="1271513" y="7182922"/>
            <a:ext cx="373209" cy="369477"/>
          </a:xfrm>
          <a:custGeom>
            <a:avLst/>
            <a:gdLst/>
            <a:ahLst/>
            <a:cxnLst/>
            <a:rect l="l" t="t" r="r" b="b"/>
            <a:pathLst>
              <a:path w="373209" h="369477">
                <a:moveTo>
                  <a:pt x="0" y="0"/>
                </a:moveTo>
                <a:lnTo>
                  <a:pt x="373209" y="0"/>
                </a:lnTo>
                <a:lnTo>
                  <a:pt x="373209" y="369477"/>
                </a:lnTo>
                <a:lnTo>
                  <a:pt x="0" y="369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4" name="Freeform 14" descr="01-Vivos-en-Jesús.jpg"/>
          <p:cNvSpPr/>
          <p:nvPr/>
        </p:nvSpPr>
        <p:spPr>
          <a:xfrm>
            <a:off x="537201" y="518792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5" name="Freeform 15"/>
          <p:cNvSpPr/>
          <p:nvPr/>
        </p:nvSpPr>
        <p:spPr>
          <a:xfrm>
            <a:off x="4706504" y="518792"/>
            <a:ext cx="2404546" cy="757233"/>
          </a:xfrm>
          <a:custGeom>
            <a:avLst/>
            <a:gdLst/>
            <a:ahLst/>
            <a:cxnLst/>
            <a:rect l="l" t="t" r="r" b="b"/>
            <a:pathLst>
              <a:path w="2404546" h="757233">
                <a:moveTo>
                  <a:pt x="0" y="0"/>
                </a:moveTo>
                <a:lnTo>
                  <a:pt x="2404545" y="0"/>
                </a:lnTo>
                <a:lnTo>
                  <a:pt x="2404545" y="757233"/>
                </a:lnTo>
                <a:lnTo>
                  <a:pt x="0" y="7572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Freeform 3" descr="06-Vivos-en-Jesús-PT.jpg"/>
          <p:cNvSpPr/>
          <p:nvPr/>
        </p:nvSpPr>
        <p:spPr>
          <a:xfrm>
            <a:off x="12553834" y="-4762"/>
            <a:ext cx="5738928" cy="10296525"/>
          </a:xfrm>
          <a:custGeom>
            <a:avLst/>
            <a:gdLst/>
            <a:ahLst/>
            <a:cxnLst/>
            <a:rect l="l" t="t" r="r" b="b"/>
            <a:pathLst>
              <a:path w="5738928" h="10296525">
                <a:moveTo>
                  <a:pt x="0" y="0"/>
                </a:moveTo>
                <a:lnTo>
                  <a:pt x="5738929" y="0"/>
                </a:lnTo>
                <a:lnTo>
                  <a:pt x="5738929" y="10296524"/>
                </a:lnTo>
                <a:lnTo>
                  <a:pt x="0" y="102965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8896" r="-6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4" name="Freeform 4"/>
          <p:cNvSpPr/>
          <p:nvPr/>
        </p:nvSpPr>
        <p:spPr>
          <a:xfrm>
            <a:off x="7914847" y="-4762"/>
            <a:ext cx="10493274" cy="10296525"/>
          </a:xfrm>
          <a:custGeom>
            <a:avLst/>
            <a:gdLst/>
            <a:ahLst/>
            <a:cxnLst/>
            <a:rect l="l" t="t" r="r" b="b"/>
            <a:pathLst>
              <a:path w="10493274" h="10296525">
                <a:moveTo>
                  <a:pt x="0" y="0"/>
                </a:moveTo>
                <a:lnTo>
                  <a:pt x="10493274" y="0"/>
                </a:lnTo>
                <a:lnTo>
                  <a:pt x="10493274" y="10296525"/>
                </a:lnTo>
                <a:lnTo>
                  <a:pt x="0" y="102965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5" name="TextBox 5"/>
          <p:cNvSpPr txBox="1"/>
          <p:nvPr/>
        </p:nvSpPr>
        <p:spPr>
          <a:xfrm>
            <a:off x="2342669" y="2060496"/>
            <a:ext cx="3960330" cy="1767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88"/>
              </a:lnSpc>
            </a:pPr>
            <a:r>
              <a:rPr lang="pt-BR" sz="15155" b="1" spc="272" noProof="0" dirty="0">
                <a:solidFill>
                  <a:srgbClr val="FDFCF8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1979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33668" y="5065644"/>
            <a:ext cx="6465820" cy="673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32"/>
              </a:lnSpc>
            </a:pPr>
            <a:r>
              <a:rPr lang="pt-BR" sz="2800" spc="70" noProof="0" dirty="0">
                <a:solidFill>
                  <a:srgbClr val="FDF0DB"/>
                </a:solidFill>
                <a:latin typeface="Roboto"/>
                <a:ea typeface="Roboto"/>
                <a:cs typeface="Roboto"/>
                <a:sym typeface="Roboto"/>
              </a:rPr>
              <a:t>O sucesso foi tanto que passou a ser</a:t>
            </a:r>
          </a:p>
          <a:p>
            <a:pPr algn="l">
              <a:lnSpc>
                <a:spcPts val="2632"/>
              </a:lnSpc>
            </a:pPr>
            <a:r>
              <a:rPr lang="pt-BR" sz="2800" spc="70" noProof="0" dirty="0">
                <a:solidFill>
                  <a:srgbClr val="FDF0DB"/>
                </a:solidFill>
                <a:latin typeface="Roboto"/>
                <a:ea typeface="Roboto"/>
                <a:cs typeface="Roboto"/>
                <a:sym typeface="Roboto"/>
              </a:rPr>
              <a:t>publicado semanalmente.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26265" y="5930240"/>
            <a:ext cx="8923883" cy="1628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14"/>
              </a:lnSpc>
            </a:pPr>
            <a:r>
              <a:rPr lang="pt-BR" sz="2800" spc="75" noProof="0" dirty="0">
                <a:solidFill>
                  <a:srgbClr val="FDF0DB"/>
                </a:solidFill>
                <a:latin typeface="Roboto"/>
                <a:ea typeface="Roboto"/>
                <a:cs typeface="Roboto"/>
                <a:sym typeface="Roboto"/>
              </a:rPr>
              <a:t>Começou com 4 páginas. Em 1970 tinha +30</a:t>
            </a:r>
          </a:p>
          <a:p>
            <a:pPr algn="l">
              <a:lnSpc>
                <a:spcPts val="3214"/>
              </a:lnSpc>
            </a:pPr>
            <a:r>
              <a:rPr lang="pt-BR" sz="2800" spc="75" noProof="0" dirty="0">
                <a:solidFill>
                  <a:srgbClr val="FDF0DB"/>
                </a:solidFill>
                <a:latin typeface="Roboto"/>
                <a:ea typeface="Roboto"/>
                <a:cs typeface="Roboto"/>
                <a:sym typeface="Roboto"/>
              </a:rPr>
              <a:t>páginas com diferentes seções e colunas.</a:t>
            </a:r>
          </a:p>
          <a:p>
            <a:pPr algn="l">
              <a:lnSpc>
                <a:spcPts val="3214"/>
              </a:lnSpc>
            </a:pPr>
            <a:r>
              <a:rPr lang="pt-BR" sz="2800" spc="75" noProof="0" dirty="0">
                <a:solidFill>
                  <a:srgbClr val="FDF0DB"/>
                </a:solidFill>
                <a:latin typeface="Roboto"/>
                <a:ea typeface="Roboto"/>
                <a:cs typeface="Roboto"/>
                <a:sym typeface="Roboto"/>
              </a:rPr>
              <a:t>Entre 1864 e 1888 (25 anos), trouxe algumas lições</a:t>
            </a:r>
          </a:p>
          <a:p>
            <a:pPr algn="l">
              <a:lnSpc>
                <a:spcPts val="3214"/>
              </a:lnSpc>
            </a:pPr>
            <a:r>
              <a:rPr lang="pt-BR" sz="2800" spc="75" noProof="0" dirty="0">
                <a:solidFill>
                  <a:srgbClr val="FDF0DB"/>
                </a:solidFill>
                <a:latin typeface="Roboto"/>
                <a:ea typeface="Roboto"/>
                <a:cs typeface="Roboto"/>
                <a:sym typeface="Roboto"/>
              </a:rPr>
              <a:t>para as crianças mas não muito didático.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33668" y="7848729"/>
            <a:ext cx="9238682" cy="673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64"/>
              </a:lnSpc>
            </a:pPr>
            <a:r>
              <a:rPr lang="pt-BR" sz="2800" spc="95" noProof="0" dirty="0">
                <a:solidFill>
                  <a:srgbClr val="FDF0DB"/>
                </a:solidFill>
                <a:latin typeface="Roboto"/>
                <a:ea typeface="Roboto"/>
                <a:cs typeface="Roboto"/>
                <a:sym typeface="Roboto"/>
              </a:rPr>
              <a:t>Sua última edição foi publicada em 1970, 118 anos</a:t>
            </a:r>
          </a:p>
          <a:p>
            <a:pPr algn="l">
              <a:lnSpc>
                <a:spcPts val="2564"/>
              </a:lnSpc>
            </a:pPr>
            <a:r>
              <a:rPr lang="pt-BR" sz="2800" spc="95" noProof="0" dirty="0">
                <a:solidFill>
                  <a:srgbClr val="FDF0DB"/>
                </a:solidFill>
                <a:latin typeface="Roboto"/>
                <a:ea typeface="Roboto"/>
                <a:cs typeface="Roboto"/>
                <a:sym typeface="Roboto"/>
              </a:rPr>
              <a:t>da revista, sendo 91 anos publicado semanalmente).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25080" y="8755359"/>
            <a:ext cx="9236832" cy="708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60"/>
              </a:lnSpc>
            </a:pPr>
            <a:r>
              <a:rPr lang="pt-BR" sz="2800" spc="70" noProof="0" dirty="0">
                <a:solidFill>
                  <a:srgbClr val="FDF0DB"/>
                </a:solidFill>
                <a:latin typeface="Roboto"/>
                <a:ea typeface="Roboto"/>
                <a:cs typeface="Roboto"/>
                <a:sym typeface="Roboto"/>
              </a:rPr>
              <a:t>Substituído por "Insight" e durou 47 anos (1970-2017)</a:t>
            </a:r>
          </a:p>
          <a:p>
            <a:pPr algn="l">
              <a:lnSpc>
                <a:spcPts val="2660"/>
              </a:lnSpc>
            </a:pPr>
            <a:r>
              <a:rPr lang="pt-BR" sz="2800" spc="70" noProof="0" dirty="0">
                <a:solidFill>
                  <a:srgbClr val="FDF0DB"/>
                </a:solidFill>
                <a:latin typeface="Roboto"/>
                <a:ea typeface="Roboto"/>
                <a:cs typeface="Roboto"/>
                <a:sym typeface="Roboto"/>
              </a:rPr>
              <a:t>Não tinha lições da Escola Sabatina / temas jovens.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7201" y="2980683"/>
            <a:ext cx="8699632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85"/>
              </a:lnSpc>
            </a:pPr>
            <a:r>
              <a:rPr lang="pt-BR" sz="8704" spc="-200" noProof="0" dirty="0" err="1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Youths</a:t>
            </a:r>
            <a:r>
              <a:rPr lang="pt-BR" sz="8704" spc="-200" noProof="0" dirty="0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 </a:t>
            </a:r>
            <a:r>
              <a:rPr lang="pt-BR" sz="8704" spc="-200" noProof="0" dirty="0" err="1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Instructor</a:t>
            </a:r>
            <a:endParaRPr lang="pt-BR" sz="8704" spc="-200" noProof="0" dirty="0">
              <a:solidFill>
                <a:srgbClr val="743509"/>
              </a:solidFill>
              <a:latin typeface="Brittany"/>
              <a:ea typeface="Brittany"/>
              <a:cs typeface="Brittany"/>
              <a:sym typeface="Brittany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12113" y="5075770"/>
            <a:ext cx="373209" cy="369477"/>
          </a:xfrm>
          <a:custGeom>
            <a:avLst/>
            <a:gdLst/>
            <a:ahLst/>
            <a:cxnLst/>
            <a:rect l="l" t="t" r="r" b="b"/>
            <a:pathLst>
              <a:path w="373209" h="369477">
                <a:moveTo>
                  <a:pt x="0" y="0"/>
                </a:moveTo>
                <a:lnTo>
                  <a:pt x="373209" y="0"/>
                </a:lnTo>
                <a:lnTo>
                  <a:pt x="373209" y="369477"/>
                </a:lnTo>
                <a:lnTo>
                  <a:pt x="0" y="3694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2" name="Freeform 12"/>
          <p:cNvSpPr/>
          <p:nvPr/>
        </p:nvSpPr>
        <p:spPr>
          <a:xfrm>
            <a:off x="631163" y="5939765"/>
            <a:ext cx="373209" cy="369477"/>
          </a:xfrm>
          <a:custGeom>
            <a:avLst/>
            <a:gdLst/>
            <a:ahLst/>
            <a:cxnLst/>
            <a:rect l="l" t="t" r="r" b="b"/>
            <a:pathLst>
              <a:path w="373209" h="369477">
                <a:moveTo>
                  <a:pt x="0" y="0"/>
                </a:moveTo>
                <a:lnTo>
                  <a:pt x="373209" y="0"/>
                </a:lnTo>
                <a:lnTo>
                  <a:pt x="373209" y="369477"/>
                </a:lnTo>
                <a:lnTo>
                  <a:pt x="0" y="3694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3" name="Freeform 13"/>
          <p:cNvSpPr/>
          <p:nvPr/>
        </p:nvSpPr>
        <p:spPr>
          <a:xfrm>
            <a:off x="631163" y="7796447"/>
            <a:ext cx="373209" cy="369477"/>
          </a:xfrm>
          <a:custGeom>
            <a:avLst/>
            <a:gdLst/>
            <a:ahLst/>
            <a:cxnLst/>
            <a:rect l="l" t="t" r="r" b="b"/>
            <a:pathLst>
              <a:path w="373209" h="369477">
                <a:moveTo>
                  <a:pt x="0" y="0"/>
                </a:moveTo>
                <a:lnTo>
                  <a:pt x="373209" y="0"/>
                </a:lnTo>
                <a:lnTo>
                  <a:pt x="373209" y="369477"/>
                </a:lnTo>
                <a:lnTo>
                  <a:pt x="0" y="3694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4" name="Freeform 14"/>
          <p:cNvSpPr/>
          <p:nvPr/>
        </p:nvSpPr>
        <p:spPr>
          <a:xfrm>
            <a:off x="631163" y="8718374"/>
            <a:ext cx="373209" cy="369477"/>
          </a:xfrm>
          <a:custGeom>
            <a:avLst/>
            <a:gdLst/>
            <a:ahLst/>
            <a:cxnLst/>
            <a:rect l="l" t="t" r="r" b="b"/>
            <a:pathLst>
              <a:path w="373209" h="369477">
                <a:moveTo>
                  <a:pt x="0" y="0"/>
                </a:moveTo>
                <a:lnTo>
                  <a:pt x="373209" y="0"/>
                </a:lnTo>
                <a:lnTo>
                  <a:pt x="373209" y="369477"/>
                </a:lnTo>
                <a:lnTo>
                  <a:pt x="0" y="3694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5" name="Freeform 15" descr="01-Vivos-en-Jesús.jpg"/>
          <p:cNvSpPr/>
          <p:nvPr/>
        </p:nvSpPr>
        <p:spPr>
          <a:xfrm>
            <a:off x="537201" y="518792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6" name="Freeform 16"/>
          <p:cNvSpPr/>
          <p:nvPr/>
        </p:nvSpPr>
        <p:spPr>
          <a:xfrm>
            <a:off x="6302999" y="518792"/>
            <a:ext cx="2404546" cy="757233"/>
          </a:xfrm>
          <a:custGeom>
            <a:avLst/>
            <a:gdLst/>
            <a:ahLst/>
            <a:cxnLst/>
            <a:rect l="l" t="t" r="r" b="b"/>
            <a:pathLst>
              <a:path w="2404546" h="757233">
                <a:moveTo>
                  <a:pt x="0" y="0"/>
                </a:moveTo>
                <a:lnTo>
                  <a:pt x="2404546" y="0"/>
                </a:lnTo>
                <a:lnTo>
                  <a:pt x="2404546" y="757233"/>
                </a:lnTo>
                <a:lnTo>
                  <a:pt x="0" y="7572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Freeform 3" descr="07-Vivos-en-Jesús-PT.jpg"/>
          <p:cNvSpPr/>
          <p:nvPr/>
        </p:nvSpPr>
        <p:spPr>
          <a:xfrm>
            <a:off x="10493186" y="-4762"/>
            <a:ext cx="6766114" cy="10296525"/>
          </a:xfrm>
          <a:custGeom>
            <a:avLst/>
            <a:gdLst/>
            <a:ahLst/>
            <a:cxnLst/>
            <a:rect l="l" t="t" r="r" b="b"/>
            <a:pathLst>
              <a:path w="6766114" h="10296525">
                <a:moveTo>
                  <a:pt x="0" y="0"/>
                </a:moveTo>
                <a:lnTo>
                  <a:pt x="6766114" y="0"/>
                </a:lnTo>
                <a:lnTo>
                  <a:pt x="6766114" y="10296524"/>
                </a:lnTo>
                <a:lnTo>
                  <a:pt x="0" y="102965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5209" r="-15328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2332762" y="1466850"/>
            <a:ext cx="3710089" cy="1895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26"/>
              </a:lnSpc>
            </a:pPr>
            <a:r>
              <a:rPr lang="pt-BR" sz="15310" spc="275" noProof="0" dirty="0">
                <a:solidFill>
                  <a:srgbClr val="FDFCF8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1888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1368739" y="2563288"/>
            <a:ext cx="11416067" cy="1837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60"/>
              </a:lnSpc>
            </a:pPr>
            <a:r>
              <a:rPr lang="pt-BR" sz="10757" spc="-247" noProof="0" dirty="0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Es Adultos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30102" y="4948222"/>
            <a:ext cx="7075388" cy="1234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3"/>
              </a:lnSpc>
            </a:pPr>
            <a:r>
              <a:rPr lang="pt-BR" sz="3099" spc="52" noProof="0" dirty="0">
                <a:solidFill>
                  <a:srgbClr val="FDEFDB"/>
                </a:solidFill>
                <a:latin typeface="Roboto"/>
                <a:ea typeface="Roboto"/>
                <a:cs typeface="Roboto"/>
                <a:sym typeface="Roboto"/>
              </a:rPr>
              <a:t>A lição dos adultos surgiu em 1888. Publicada oficialmente 36 anos após do Youth </a:t>
            </a:r>
            <a:r>
              <a:rPr lang="pt-BR" sz="3099" spc="52" noProof="0" dirty="0" err="1">
                <a:solidFill>
                  <a:srgbClr val="FDEFDB"/>
                </a:solidFill>
                <a:latin typeface="Roboto"/>
                <a:ea typeface="Roboto"/>
                <a:cs typeface="Roboto"/>
                <a:sym typeface="Roboto"/>
              </a:rPr>
              <a:t>Instructor</a:t>
            </a:r>
            <a:r>
              <a:rPr lang="pt-BR" sz="3099" spc="52" noProof="0" dirty="0">
                <a:solidFill>
                  <a:srgbClr val="FDEFDB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37553" y="6316386"/>
            <a:ext cx="6958683" cy="1234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3"/>
              </a:lnSpc>
            </a:pPr>
            <a:r>
              <a:rPr lang="pt-BR" sz="3099" spc="43" noProof="0" dirty="0">
                <a:solidFill>
                  <a:srgbClr val="FDEFDB"/>
                </a:solidFill>
                <a:latin typeface="Roboto"/>
                <a:ea typeface="Roboto"/>
                <a:cs typeface="Roboto"/>
                <a:sym typeface="Roboto"/>
              </a:rPr>
              <a:t>O sucesso das aulas para jovens destacou a necessidade de estruturas e currículos.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37553" y="7723520"/>
            <a:ext cx="8109775" cy="1234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3"/>
              </a:lnSpc>
            </a:pPr>
            <a:r>
              <a:rPr lang="pt-BR" sz="3099" spc="52" noProof="0" dirty="0">
                <a:solidFill>
                  <a:srgbClr val="FDEFDB"/>
                </a:solidFill>
                <a:latin typeface="Roboto"/>
                <a:ea typeface="Roboto"/>
                <a:cs typeface="Roboto"/>
                <a:sym typeface="Roboto"/>
              </a:rPr>
              <a:t>Foram feitos muitos esforços para estabelecer o departamento da Escola Sabatina na Associação Geral.</a:t>
            </a:r>
          </a:p>
        </p:txBody>
      </p:sp>
      <p:sp>
        <p:nvSpPr>
          <p:cNvPr id="9" name="Freeform 9"/>
          <p:cNvSpPr/>
          <p:nvPr/>
        </p:nvSpPr>
        <p:spPr>
          <a:xfrm>
            <a:off x="1255858" y="5041224"/>
            <a:ext cx="373209" cy="369477"/>
          </a:xfrm>
          <a:custGeom>
            <a:avLst/>
            <a:gdLst/>
            <a:ahLst/>
            <a:cxnLst/>
            <a:rect l="l" t="t" r="r" b="b"/>
            <a:pathLst>
              <a:path w="373209" h="369477">
                <a:moveTo>
                  <a:pt x="0" y="0"/>
                </a:moveTo>
                <a:lnTo>
                  <a:pt x="373209" y="0"/>
                </a:lnTo>
                <a:lnTo>
                  <a:pt x="373209" y="369477"/>
                </a:lnTo>
                <a:lnTo>
                  <a:pt x="0" y="369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0" name="Freeform 10"/>
          <p:cNvSpPr/>
          <p:nvPr/>
        </p:nvSpPr>
        <p:spPr>
          <a:xfrm>
            <a:off x="1255858" y="6368085"/>
            <a:ext cx="373209" cy="369477"/>
          </a:xfrm>
          <a:custGeom>
            <a:avLst/>
            <a:gdLst/>
            <a:ahLst/>
            <a:cxnLst/>
            <a:rect l="l" t="t" r="r" b="b"/>
            <a:pathLst>
              <a:path w="373209" h="369477">
                <a:moveTo>
                  <a:pt x="0" y="0"/>
                </a:moveTo>
                <a:lnTo>
                  <a:pt x="373209" y="0"/>
                </a:lnTo>
                <a:lnTo>
                  <a:pt x="373209" y="369477"/>
                </a:lnTo>
                <a:lnTo>
                  <a:pt x="0" y="369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1" name="Freeform 11"/>
          <p:cNvSpPr/>
          <p:nvPr/>
        </p:nvSpPr>
        <p:spPr>
          <a:xfrm>
            <a:off x="1255858" y="7761620"/>
            <a:ext cx="373209" cy="369477"/>
          </a:xfrm>
          <a:custGeom>
            <a:avLst/>
            <a:gdLst/>
            <a:ahLst/>
            <a:cxnLst/>
            <a:rect l="l" t="t" r="r" b="b"/>
            <a:pathLst>
              <a:path w="373209" h="369477">
                <a:moveTo>
                  <a:pt x="0" y="0"/>
                </a:moveTo>
                <a:lnTo>
                  <a:pt x="373209" y="0"/>
                </a:lnTo>
                <a:lnTo>
                  <a:pt x="373209" y="369477"/>
                </a:lnTo>
                <a:lnTo>
                  <a:pt x="0" y="369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2" name="Freeform 12" descr="01-Vivos-en-Jesús.jpg"/>
          <p:cNvSpPr/>
          <p:nvPr/>
        </p:nvSpPr>
        <p:spPr>
          <a:xfrm>
            <a:off x="537201" y="518792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3" name="Freeform 13"/>
          <p:cNvSpPr/>
          <p:nvPr/>
        </p:nvSpPr>
        <p:spPr>
          <a:xfrm>
            <a:off x="7693963" y="518792"/>
            <a:ext cx="2404546" cy="757233"/>
          </a:xfrm>
          <a:custGeom>
            <a:avLst/>
            <a:gdLst/>
            <a:ahLst/>
            <a:cxnLst/>
            <a:rect l="l" t="t" r="r" b="b"/>
            <a:pathLst>
              <a:path w="2404546" h="757233">
                <a:moveTo>
                  <a:pt x="0" y="0"/>
                </a:moveTo>
                <a:lnTo>
                  <a:pt x="2404546" y="0"/>
                </a:lnTo>
                <a:lnTo>
                  <a:pt x="2404546" y="757233"/>
                </a:lnTo>
                <a:lnTo>
                  <a:pt x="0" y="7572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 r="-37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Freeform 3" descr="08-Vivos-en-Jesús-PT.jpg"/>
          <p:cNvSpPr/>
          <p:nvPr/>
        </p:nvSpPr>
        <p:spPr>
          <a:xfrm>
            <a:off x="10347156" y="-4762"/>
            <a:ext cx="7945607" cy="10296525"/>
          </a:xfrm>
          <a:custGeom>
            <a:avLst/>
            <a:gdLst/>
            <a:ahLst/>
            <a:cxnLst/>
            <a:rect l="l" t="t" r="r" b="b"/>
            <a:pathLst>
              <a:path w="7945607" h="10296525">
                <a:moveTo>
                  <a:pt x="0" y="0"/>
                </a:moveTo>
                <a:lnTo>
                  <a:pt x="7945606" y="0"/>
                </a:lnTo>
                <a:lnTo>
                  <a:pt x="7945606" y="10296524"/>
                </a:lnTo>
                <a:lnTo>
                  <a:pt x="0" y="102965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0331" r="-46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2584406" y="2182960"/>
            <a:ext cx="3892594" cy="1769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28"/>
              </a:lnSpc>
            </a:pPr>
            <a:r>
              <a:rPr lang="pt-BR" sz="15200" spc="273" noProof="0" dirty="0">
                <a:solidFill>
                  <a:srgbClr val="FDFCF8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1890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7201" y="3140392"/>
            <a:ext cx="8619824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85"/>
              </a:lnSpc>
            </a:pPr>
            <a:r>
              <a:rPr lang="pt-BR" sz="8704" spc="-200" noProof="0" dirty="0" err="1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Our</a:t>
            </a:r>
            <a:r>
              <a:rPr lang="pt-BR" sz="8704" spc="-200" noProof="0" dirty="0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 </a:t>
            </a:r>
            <a:r>
              <a:rPr lang="pt-BR" sz="8704" spc="-200" noProof="0" dirty="0" err="1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little</a:t>
            </a:r>
            <a:r>
              <a:rPr lang="pt-BR" sz="8704" spc="-200" noProof="0" dirty="0">
                <a:solidFill>
                  <a:srgbClr val="743509"/>
                </a:solidFill>
                <a:latin typeface="Brittany"/>
                <a:ea typeface="Brittany"/>
                <a:cs typeface="Brittany"/>
                <a:sym typeface="Brittany"/>
              </a:rPr>
              <a:t> Friend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69445" y="5188027"/>
            <a:ext cx="7060596" cy="1388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57"/>
              </a:lnSpc>
            </a:pPr>
            <a:r>
              <a:rPr lang="pt-BR" sz="3099" spc="6" noProof="0" dirty="0">
                <a:solidFill>
                  <a:srgbClr val="FCEDDA"/>
                </a:solidFill>
                <a:latin typeface="Roboto"/>
                <a:ea typeface="Roboto"/>
                <a:cs typeface="Roboto"/>
                <a:sym typeface="Roboto"/>
              </a:rPr>
              <a:t>O Nosso Amiguinho se dedicou às lições de crianças e adolescentes por mais de 67 anos até 1957.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69445" y="7099708"/>
            <a:ext cx="7374555" cy="730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71"/>
              </a:lnSpc>
            </a:pPr>
            <a:r>
              <a:rPr lang="pt-BR" sz="3099" spc="40" noProof="0" dirty="0">
                <a:solidFill>
                  <a:srgbClr val="FCEDDA"/>
                </a:solidFill>
                <a:latin typeface="Roboto"/>
                <a:ea typeface="Roboto"/>
                <a:cs typeface="Roboto"/>
                <a:sym typeface="Roboto"/>
              </a:rPr>
              <a:t>O Nosso Amiguinho para os "Primários" ou seja os menores de 9 anos.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69445" y="8508314"/>
            <a:ext cx="6550366" cy="749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9"/>
              </a:lnSpc>
            </a:pPr>
            <a:r>
              <a:rPr lang="pt-BR" sz="3099" spc="21" noProof="0" dirty="0">
                <a:solidFill>
                  <a:srgbClr val="FCEDDA"/>
                </a:solidFill>
                <a:latin typeface="Roboto"/>
                <a:ea typeface="Roboto"/>
                <a:cs typeface="Roboto"/>
                <a:sym typeface="Roboto"/>
              </a:rPr>
              <a:t>O Youth </a:t>
            </a:r>
            <a:r>
              <a:rPr lang="pt-BR" sz="3099" spc="21" noProof="0" dirty="0" err="1">
                <a:solidFill>
                  <a:srgbClr val="FCEDDA"/>
                </a:solidFill>
                <a:latin typeface="Roboto"/>
                <a:ea typeface="Roboto"/>
                <a:cs typeface="Roboto"/>
                <a:sym typeface="Roboto"/>
              </a:rPr>
              <a:t>Instructor</a:t>
            </a:r>
            <a:r>
              <a:rPr lang="pt-BR" sz="3099" spc="21" noProof="0" dirty="0">
                <a:solidFill>
                  <a:srgbClr val="FCEDDA"/>
                </a:solidFill>
                <a:latin typeface="Roboto"/>
                <a:ea typeface="Roboto"/>
                <a:cs typeface="Roboto"/>
                <a:sym typeface="Roboto"/>
              </a:rPr>
              <a:t> para os mais jovens ou seja os maiores de 9 anos.</a:t>
            </a:r>
          </a:p>
        </p:txBody>
      </p:sp>
      <p:sp>
        <p:nvSpPr>
          <p:cNvPr id="9" name="Freeform 9"/>
          <p:cNvSpPr/>
          <p:nvPr/>
        </p:nvSpPr>
        <p:spPr>
          <a:xfrm>
            <a:off x="1212072" y="5278115"/>
            <a:ext cx="373209" cy="369477"/>
          </a:xfrm>
          <a:custGeom>
            <a:avLst/>
            <a:gdLst/>
            <a:ahLst/>
            <a:cxnLst/>
            <a:rect l="l" t="t" r="r" b="b"/>
            <a:pathLst>
              <a:path w="373209" h="369477">
                <a:moveTo>
                  <a:pt x="0" y="0"/>
                </a:moveTo>
                <a:lnTo>
                  <a:pt x="373209" y="0"/>
                </a:lnTo>
                <a:lnTo>
                  <a:pt x="373209" y="369477"/>
                </a:lnTo>
                <a:lnTo>
                  <a:pt x="0" y="369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0" name="Freeform 10"/>
          <p:cNvSpPr/>
          <p:nvPr/>
        </p:nvSpPr>
        <p:spPr>
          <a:xfrm>
            <a:off x="1212072" y="7067907"/>
            <a:ext cx="373209" cy="369477"/>
          </a:xfrm>
          <a:custGeom>
            <a:avLst/>
            <a:gdLst/>
            <a:ahLst/>
            <a:cxnLst/>
            <a:rect l="l" t="t" r="r" b="b"/>
            <a:pathLst>
              <a:path w="373209" h="369477">
                <a:moveTo>
                  <a:pt x="0" y="0"/>
                </a:moveTo>
                <a:lnTo>
                  <a:pt x="373209" y="0"/>
                </a:lnTo>
                <a:lnTo>
                  <a:pt x="373209" y="369477"/>
                </a:lnTo>
                <a:lnTo>
                  <a:pt x="0" y="369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1" name="Freeform 11"/>
          <p:cNvSpPr/>
          <p:nvPr/>
        </p:nvSpPr>
        <p:spPr>
          <a:xfrm>
            <a:off x="1212072" y="8528118"/>
            <a:ext cx="373209" cy="369477"/>
          </a:xfrm>
          <a:custGeom>
            <a:avLst/>
            <a:gdLst/>
            <a:ahLst/>
            <a:cxnLst/>
            <a:rect l="l" t="t" r="r" b="b"/>
            <a:pathLst>
              <a:path w="373209" h="369477">
                <a:moveTo>
                  <a:pt x="0" y="0"/>
                </a:moveTo>
                <a:lnTo>
                  <a:pt x="373209" y="0"/>
                </a:lnTo>
                <a:lnTo>
                  <a:pt x="373209" y="369477"/>
                </a:lnTo>
                <a:lnTo>
                  <a:pt x="0" y="369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2" name="Freeform 12" descr="01-Vivos-en-Jesús.jpg"/>
          <p:cNvSpPr/>
          <p:nvPr/>
        </p:nvSpPr>
        <p:spPr>
          <a:xfrm>
            <a:off x="537201" y="518792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3" name="Freeform 13"/>
          <p:cNvSpPr/>
          <p:nvPr/>
        </p:nvSpPr>
        <p:spPr>
          <a:xfrm>
            <a:off x="7381211" y="650084"/>
            <a:ext cx="2404546" cy="757233"/>
          </a:xfrm>
          <a:custGeom>
            <a:avLst/>
            <a:gdLst/>
            <a:ahLst/>
            <a:cxnLst/>
            <a:rect l="l" t="t" r="r" b="b"/>
            <a:pathLst>
              <a:path w="2404546" h="757233">
                <a:moveTo>
                  <a:pt x="0" y="0"/>
                </a:moveTo>
                <a:lnTo>
                  <a:pt x="2404546" y="0"/>
                </a:lnTo>
                <a:lnTo>
                  <a:pt x="2404546" y="757232"/>
                </a:lnTo>
                <a:lnTo>
                  <a:pt x="0" y="757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agem 16" descr="Uma imagem contendo Texto&#10;&#10;Descrição gerada automaticamente">
            <a:extLst>
              <a:ext uri="{FF2B5EF4-FFF2-40B4-BE49-F238E27FC236}">
                <a16:creationId xmlns:a16="http://schemas.microsoft.com/office/drawing/2014/main" id="{45B9FB89-3BAB-4091-E94B-616B5DCDB5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134738" y="2316730"/>
            <a:ext cx="580287" cy="241105"/>
          </a:xfrm>
          <a:prstGeom prst="rect">
            <a:avLst/>
          </a:prstGeom>
        </p:spPr>
      </p:pic>
      <p:cxnSp>
        <p:nvCxnSpPr>
          <p:cNvPr id="140" name="Straight Connector 4">
            <a:extLst>
              <a:ext uri="{FF2B5EF4-FFF2-40B4-BE49-F238E27FC236}">
                <a16:creationId xmlns:a16="http://schemas.microsoft.com/office/drawing/2014/main" id="{2898C441-7504-2870-6D25-CE9AE923101D}"/>
              </a:ext>
            </a:extLst>
          </p:cNvPr>
          <p:cNvCxnSpPr>
            <a:cxnSpLocks/>
          </p:cNvCxnSpPr>
          <p:nvPr/>
        </p:nvCxnSpPr>
        <p:spPr>
          <a:xfrm>
            <a:off x="1536543" y="2877026"/>
            <a:ext cx="1653197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Oval 6">
            <a:extLst>
              <a:ext uri="{FF2B5EF4-FFF2-40B4-BE49-F238E27FC236}">
                <a16:creationId xmlns:a16="http://schemas.microsoft.com/office/drawing/2014/main" id="{ED2B694C-4877-8E0E-5CAA-5FB0DF0805FF}"/>
              </a:ext>
            </a:extLst>
          </p:cNvPr>
          <p:cNvSpPr>
            <a:spLocks/>
          </p:cNvSpPr>
          <p:nvPr/>
        </p:nvSpPr>
        <p:spPr>
          <a:xfrm flipH="1">
            <a:off x="1763396" y="2821194"/>
            <a:ext cx="120521" cy="11206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2" name="Oval 10">
            <a:extLst>
              <a:ext uri="{FF2B5EF4-FFF2-40B4-BE49-F238E27FC236}">
                <a16:creationId xmlns:a16="http://schemas.microsoft.com/office/drawing/2014/main" id="{72F65D3D-85B7-FD19-756F-C932CB60C141}"/>
              </a:ext>
            </a:extLst>
          </p:cNvPr>
          <p:cNvSpPr>
            <a:spLocks/>
          </p:cNvSpPr>
          <p:nvPr/>
        </p:nvSpPr>
        <p:spPr>
          <a:xfrm flipH="1">
            <a:off x="3169819" y="2808310"/>
            <a:ext cx="120521" cy="12052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3" name="Oval 11">
            <a:extLst>
              <a:ext uri="{FF2B5EF4-FFF2-40B4-BE49-F238E27FC236}">
                <a16:creationId xmlns:a16="http://schemas.microsoft.com/office/drawing/2014/main" id="{D1AB9FD4-D2AA-A508-64DB-563CA98B2218}"/>
              </a:ext>
            </a:extLst>
          </p:cNvPr>
          <p:cNvSpPr>
            <a:spLocks/>
          </p:cNvSpPr>
          <p:nvPr/>
        </p:nvSpPr>
        <p:spPr>
          <a:xfrm flipH="1">
            <a:off x="3885584" y="2808310"/>
            <a:ext cx="120521" cy="12052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4" name="Oval 12">
            <a:extLst>
              <a:ext uri="{FF2B5EF4-FFF2-40B4-BE49-F238E27FC236}">
                <a16:creationId xmlns:a16="http://schemas.microsoft.com/office/drawing/2014/main" id="{3E7F03E7-DCA0-AEC5-8630-A7E4ADD0889C}"/>
              </a:ext>
            </a:extLst>
          </p:cNvPr>
          <p:cNvSpPr>
            <a:spLocks/>
          </p:cNvSpPr>
          <p:nvPr/>
        </p:nvSpPr>
        <p:spPr>
          <a:xfrm flipH="1">
            <a:off x="4854478" y="2808310"/>
            <a:ext cx="120521" cy="12052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5" name="Oval 13">
            <a:extLst>
              <a:ext uri="{FF2B5EF4-FFF2-40B4-BE49-F238E27FC236}">
                <a16:creationId xmlns:a16="http://schemas.microsoft.com/office/drawing/2014/main" id="{804F9374-3A97-3758-10F6-F85EF9FF4B1B}"/>
              </a:ext>
            </a:extLst>
          </p:cNvPr>
          <p:cNvSpPr>
            <a:spLocks/>
          </p:cNvSpPr>
          <p:nvPr/>
        </p:nvSpPr>
        <p:spPr>
          <a:xfrm flipH="1">
            <a:off x="14634473" y="2808310"/>
            <a:ext cx="120521" cy="12052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6" name="Oval 14">
            <a:extLst>
              <a:ext uri="{FF2B5EF4-FFF2-40B4-BE49-F238E27FC236}">
                <a16:creationId xmlns:a16="http://schemas.microsoft.com/office/drawing/2014/main" id="{8FC84CB1-1799-917E-E3F0-DE29E1D140E5}"/>
              </a:ext>
            </a:extLst>
          </p:cNvPr>
          <p:cNvSpPr>
            <a:spLocks/>
          </p:cNvSpPr>
          <p:nvPr/>
        </p:nvSpPr>
        <p:spPr>
          <a:xfrm flipH="1">
            <a:off x="13631688" y="2811128"/>
            <a:ext cx="120521" cy="12052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7" name="Oval 15">
            <a:extLst>
              <a:ext uri="{FF2B5EF4-FFF2-40B4-BE49-F238E27FC236}">
                <a16:creationId xmlns:a16="http://schemas.microsoft.com/office/drawing/2014/main" id="{670A8602-61B4-54B4-D52E-1303194B15CE}"/>
              </a:ext>
            </a:extLst>
          </p:cNvPr>
          <p:cNvSpPr>
            <a:spLocks/>
          </p:cNvSpPr>
          <p:nvPr/>
        </p:nvSpPr>
        <p:spPr>
          <a:xfrm flipH="1">
            <a:off x="12673818" y="2811128"/>
            <a:ext cx="120521" cy="12052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8" name="Oval 18">
            <a:extLst>
              <a:ext uri="{FF2B5EF4-FFF2-40B4-BE49-F238E27FC236}">
                <a16:creationId xmlns:a16="http://schemas.microsoft.com/office/drawing/2014/main" id="{17BFD59D-A0AE-9F0E-3167-7DC0DC3900C6}"/>
              </a:ext>
            </a:extLst>
          </p:cNvPr>
          <p:cNvSpPr>
            <a:spLocks/>
          </p:cNvSpPr>
          <p:nvPr/>
        </p:nvSpPr>
        <p:spPr>
          <a:xfrm flipH="1">
            <a:off x="5563096" y="2813825"/>
            <a:ext cx="120521" cy="12052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9" name="Oval 19">
            <a:extLst>
              <a:ext uri="{FF2B5EF4-FFF2-40B4-BE49-F238E27FC236}">
                <a16:creationId xmlns:a16="http://schemas.microsoft.com/office/drawing/2014/main" id="{D109DD00-86EC-0FFD-F289-ECA6E59787D3}"/>
              </a:ext>
            </a:extLst>
          </p:cNvPr>
          <p:cNvSpPr>
            <a:spLocks/>
          </p:cNvSpPr>
          <p:nvPr/>
        </p:nvSpPr>
        <p:spPr>
          <a:xfrm flipH="1">
            <a:off x="11701394" y="2813945"/>
            <a:ext cx="120521" cy="12052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0" name="Oval 20">
            <a:extLst>
              <a:ext uri="{FF2B5EF4-FFF2-40B4-BE49-F238E27FC236}">
                <a16:creationId xmlns:a16="http://schemas.microsoft.com/office/drawing/2014/main" id="{E4AF5727-1A2E-E3ED-F937-30617D6D6808}"/>
              </a:ext>
            </a:extLst>
          </p:cNvPr>
          <p:cNvSpPr>
            <a:spLocks/>
          </p:cNvSpPr>
          <p:nvPr/>
        </p:nvSpPr>
        <p:spPr>
          <a:xfrm flipH="1">
            <a:off x="10743524" y="2813945"/>
            <a:ext cx="120521" cy="12052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1" name="Oval 21">
            <a:extLst>
              <a:ext uri="{FF2B5EF4-FFF2-40B4-BE49-F238E27FC236}">
                <a16:creationId xmlns:a16="http://schemas.microsoft.com/office/drawing/2014/main" id="{951CE937-39DA-31A5-4B2F-7FA13EF22202}"/>
              </a:ext>
            </a:extLst>
          </p:cNvPr>
          <p:cNvSpPr>
            <a:spLocks/>
          </p:cNvSpPr>
          <p:nvPr/>
        </p:nvSpPr>
        <p:spPr>
          <a:xfrm flipH="1">
            <a:off x="15548952" y="2816763"/>
            <a:ext cx="120521" cy="12052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2" name="Oval 22">
            <a:extLst>
              <a:ext uri="{FF2B5EF4-FFF2-40B4-BE49-F238E27FC236}">
                <a16:creationId xmlns:a16="http://schemas.microsoft.com/office/drawing/2014/main" id="{2692B4FA-4B3B-0890-F9DF-2E48DAF04093}"/>
              </a:ext>
            </a:extLst>
          </p:cNvPr>
          <p:cNvSpPr>
            <a:spLocks/>
          </p:cNvSpPr>
          <p:nvPr/>
        </p:nvSpPr>
        <p:spPr>
          <a:xfrm flipH="1">
            <a:off x="6829269" y="2816763"/>
            <a:ext cx="120521" cy="12052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3" name="Oval 23">
            <a:extLst>
              <a:ext uri="{FF2B5EF4-FFF2-40B4-BE49-F238E27FC236}">
                <a16:creationId xmlns:a16="http://schemas.microsoft.com/office/drawing/2014/main" id="{D994E78A-976B-928B-34B6-D8375C8D3955}"/>
              </a:ext>
            </a:extLst>
          </p:cNvPr>
          <p:cNvSpPr>
            <a:spLocks/>
          </p:cNvSpPr>
          <p:nvPr/>
        </p:nvSpPr>
        <p:spPr>
          <a:xfrm flipH="1">
            <a:off x="7758129" y="2816763"/>
            <a:ext cx="120521" cy="12052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4" name="Oval 24">
            <a:extLst>
              <a:ext uri="{FF2B5EF4-FFF2-40B4-BE49-F238E27FC236}">
                <a16:creationId xmlns:a16="http://schemas.microsoft.com/office/drawing/2014/main" id="{D8B6E7F2-2054-99D5-AF2B-77E65AF8D635}"/>
              </a:ext>
            </a:extLst>
          </p:cNvPr>
          <p:cNvSpPr>
            <a:spLocks/>
          </p:cNvSpPr>
          <p:nvPr/>
        </p:nvSpPr>
        <p:spPr>
          <a:xfrm flipH="1">
            <a:off x="8776260" y="2816763"/>
            <a:ext cx="120521" cy="12052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5" name="Oval 25">
            <a:extLst>
              <a:ext uri="{FF2B5EF4-FFF2-40B4-BE49-F238E27FC236}">
                <a16:creationId xmlns:a16="http://schemas.microsoft.com/office/drawing/2014/main" id="{7356431E-20F3-8AA8-3783-D08E44650BCC}"/>
              </a:ext>
            </a:extLst>
          </p:cNvPr>
          <p:cNvSpPr>
            <a:spLocks/>
          </p:cNvSpPr>
          <p:nvPr/>
        </p:nvSpPr>
        <p:spPr>
          <a:xfrm flipH="1">
            <a:off x="16559561" y="2816763"/>
            <a:ext cx="120521" cy="12052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6" name="Oval 26">
            <a:extLst>
              <a:ext uri="{FF2B5EF4-FFF2-40B4-BE49-F238E27FC236}">
                <a16:creationId xmlns:a16="http://schemas.microsoft.com/office/drawing/2014/main" id="{B6F6CD43-4FA0-575E-0C79-1757740636EE}"/>
              </a:ext>
            </a:extLst>
          </p:cNvPr>
          <p:cNvSpPr>
            <a:spLocks/>
          </p:cNvSpPr>
          <p:nvPr/>
        </p:nvSpPr>
        <p:spPr>
          <a:xfrm flipH="1">
            <a:off x="9736902" y="2816763"/>
            <a:ext cx="120521" cy="12052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7" name="Oval 27">
            <a:extLst>
              <a:ext uri="{FF2B5EF4-FFF2-40B4-BE49-F238E27FC236}">
                <a16:creationId xmlns:a16="http://schemas.microsoft.com/office/drawing/2014/main" id="{BF0C1D4E-C6D3-AA14-2236-98D2F781991B}"/>
              </a:ext>
            </a:extLst>
          </p:cNvPr>
          <p:cNvSpPr>
            <a:spLocks/>
          </p:cNvSpPr>
          <p:nvPr/>
        </p:nvSpPr>
        <p:spPr>
          <a:xfrm flipH="1">
            <a:off x="17552999" y="2816763"/>
            <a:ext cx="120521" cy="12052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58" name="Straight Connector 28">
            <a:extLst>
              <a:ext uri="{FF2B5EF4-FFF2-40B4-BE49-F238E27FC236}">
                <a16:creationId xmlns:a16="http://schemas.microsoft.com/office/drawing/2014/main" id="{BDC89313-0D20-157C-B8F5-FCB574DABC4D}"/>
              </a:ext>
            </a:extLst>
          </p:cNvPr>
          <p:cNvCxnSpPr>
            <a:cxnSpLocks/>
          </p:cNvCxnSpPr>
          <p:nvPr/>
        </p:nvCxnSpPr>
        <p:spPr>
          <a:xfrm>
            <a:off x="1823411" y="450229"/>
            <a:ext cx="0" cy="9299238"/>
          </a:xfrm>
          <a:prstGeom prst="line">
            <a:avLst/>
          </a:prstGeom>
          <a:ln>
            <a:solidFill>
              <a:schemeClr val="accent1">
                <a:alpha val="14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36">
            <a:extLst>
              <a:ext uri="{FF2B5EF4-FFF2-40B4-BE49-F238E27FC236}">
                <a16:creationId xmlns:a16="http://schemas.microsoft.com/office/drawing/2014/main" id="{C95ABECD-F009-8488-D952-49F33E223309}"/>
              </a:ext>
            </a:extLst>
          </p:cNvPr>
          <p:cNvCxnSpPr>
            <a:cxnSpLocks/>
          </p:cNvCxnSpPr>
          <p:nvPr/>
        </p:nvCxnSpPr>
        <p:spPr>
          <a:xfrm>
            <a:off x="3229834" y="417364"/>
            <a:ext cx="0" cy="9299238"/>
          </a:xfrm>
          <a:prstGeom prst="line">
            <a:avLst/>
          </a:prstGeom>
          <a:ln>
            <a:solidFill>
              <a:schemeClr val="accent1">
                <a:alpha val="14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37">
            <a:extLst>
              <a:ext uri="{FF2B5EF4-FFF2-40B4-BE49-F238E27FC236}">
                <a16:creationId xmlns:a16="http://schemas.microsoft.com/office/drawing/2014/main" id="{BB4A7AD4-1358-A424-E27B-DA9C151E1476}"/>
              </a:ext>
            </a:extLst>
          </p:cNvPr>
          <p:cNvCxnSpPr>
            <a:cxnSpLocks/>
          </p:cNvCxnSpPr>
          <p:nvPr/>
        </p:nvCxnSpPr>
        <p:spPr>
          <a:xfrm>
            <a:off x="3935436" y="417165"/>
            <a:ext cx="0" cy="9299238"/>
          </a:xfrm>
          <a:prstGeom prst="line">
            <a:avLst/>
          </a:prstGeom>
          <a:ln>
            <a:solidFill>
              <a:schemeClr val="accent1">
                <a:alpha val="14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38">
            <a:extLst>
              <a:ext uri="{FF2B5EF4-FFF2-40B4-BE49-F238E27FC236}">
                <a16:creationId xmlns:a16="http://schemas.microsoft.com/office/drawing/2014/main" id="{B0F50B0E-6C26-E227-98A5-F5DBC1062A80}"/>
              </a:ext>
            </a:extLst>
          </p:cNvPr>
          <p:cNvCxnSpPr>
            <a:cxnSpLocks/>
          </p:cNvCxnSpPr>
          <p:nvPr/>
        </p:nvCxnSpPr>
        <p:spPr>
          <a:xfrm>
            <a:off x="4920580" y="417165"/>
            <a:ext cx="0" cy="9299238"/>
          </a:xfrm>
          <a:prstGeom prst="line">
            <a:avLst/>
          </a:prstGeom>
          <a:ln>
            <a:solidFill>
              <a:schemeClr val="accent1">
                <a:alpha val="14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39">
            <a:extLst>
              <a:ext uri="{FF2B5EF4-FFF2-40B4-BE49-F238E27FC236}">
                <a16:creationId xmlns:a16="http://schemas.microsoft.com/office/drawing/2014/main" id="{0EDE2DF6-9EE7-6295-1CE1-8BE97680390E}"/>
              </a:ext>
            </a:extLst>
          </p:cNvPr>
          <p:cNvCxnSpPr>
            <a:cxnSpLocks/>
          </p:cNvCxnSpPr>
          <p:nvPr/>
        </p:nvCxnSpPr>
        <p:spPr>
          <a:xfrm>
            <a:off x="5626097" y="417165"/>
            <a:ext cx="0" cy="9299238"/>
          </a:xfrm>
          <a:prstGeom prst="line">
            <a:avLst/>
          </a:prstGeom>
          <a:ln>
            <a:solidFill>
              <a:schemeClr val="accent1">
                <a:alpha val="14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40">
            <a:extLst>
              <a:ext uri="{FF2B5EF4-FFF2-40B4-BE49-F238E27FC236}">
                <a16:creationId xmlns:a16="http://schemas.microsoft.com/office/drawing/2014/main" id="{1ED2B475-FB48-3E7A-6A3C-D7F3A1EE6813}"/>
              </a:ext>
            </a:extLst>
          </p:cNvPr>
          <p:cNvCxnSpPr>
            <a:cxnSpLocks/>
          </p:cNvCxnSpPr>
          <p:nvPr/>
        </p:nvCxnSpPr>
        <p:spPr>
          <a:xfrm>
            <a:off x="6892789" y="417165"/>
            <a:ext cx="0" cy="9299238"/>
          </a:xfrm>
          <a:prstGeom prst="line">
            <a:avLst/>
          </a:prstGeom>
          <a:ln>
            <a:solidFill>
              <a:schemeClr val="accent1">
                <a:alpha val="14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41">
            <a:extLst>
              <a:ext uri="{FF2B5EF4-FFF2-40B4-BE49-F238E27FC236}">
                <a16:creationId xmlns:a16="http://schemas.microsoft.com/office/drawing/2014/main" id="{BAAACC70-D029-5836-55F7-874F0E3D6175}"/>
              </a:ext>
            </a:extLst>
          </p:cNvPr>
          <p:cNvCxnSpPr/>
          <p:nvPr/>
        </p:nvCxnSpPr>
        <p:spPr>
          <a:xfrm>
            <a:off x="7834652" y="417165"/>
            <a:ext cx="0" cy="9299238"/>
          </a:xfrm>
          <a:prstGeom prst="line">
            <a:avLst/>
          </a:prstGeom>
          <a:ln>
            <a:solidFill>
              <a:schemeClr val="accent1">
                <a:alpha val="14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42">
            <a:extLst>
              <a:ext uri="{FF2B5EF4-FFF2-40B4-BE49-F238E27FC236}">
                <a16:creationId xmlns:a16="http://schemas.microsoft.com/office/drawing/2014/main" id="{387E1F00-FCF2-06C1-1FD5-DCB785D8D366}"/>
              </a:ext>
            </a:extLst>
          </p:cNvPr>
          <p:cNvCxnSpPr>
            <a:cxnSpLocks/>
          </p:cNvCxnSpPr>
          <p:nvPr/>
        </p:nvCxnSpPr>
        <p:spPr>
          <a:xfrm>
            <a:off x="8836665" y="433697"/>
            <a:ext cx="0" cy="9299238"/>
          </a:xfrm>
          <a:prstGeom prst="line">
            <a:avLst/>
          </a:prstGeom>
          <a:ln>
            <a:solidFill>
              <a:schemeClr val="accent1">
                <a:alpha val="14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75">
            <a:extLst>
              <a:ext uri="{FF2B5EF4-FFF2-40B4-BE49-F238E27FC236}">
                <a16:creationId xmlns:a16="http://schemas.microsoft.com/office/drawing/2014/main" id="{A4D31C40-9FE6-A946-7800-65991A609C80}"/>
              </a:ext>
            </a:extLst>
          </p:cNvPr>
          <p:cNvCxnSpPr>
            <a:cxnSpLocks/>
          </p:cNvCxnSpPr>
          <p:nvPr/>
        </p:nvCxnSpPr>
        <p:spPr>
          <a:xfrm>
            <a:off x="9798893" y="433697"/>
            <a:ext cx="0" cy="9299238"/>
          </a:xfrm>
          <a:prstGeom prst="line">
            <a:avLst/>
          </a:prstGeom>
          <a:ln>
            <a:solidFill>
              <a:schemeClr val="accent1">
                <a:alpha val="14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76">
            <a:extLst>
              <a:ext uri="{FF2B5EF4-FFF2-40B4-BE49-F238E27FC236}">
                <a16:creationId xmlns:a16="http://schemas.microsoft.com/office/drawing/2014/main" id="{B9CAB379-81A5-DA5E-3141-4924DE5C494F}"/>
              </a:ext>
            </a:extLst>
          </p:cNvPr>
          <p:cNvCxnSpPr>
            <a:cxnSpLocks/>
          </p:cNvCxnSpPr>
          <p:nvPr/>
        </p:nvCxnSpPr>
        <p:spPr>
          <a:xfrm>
            <a:off x="10800244" y="433697"/>
            <a:ext cx="0" cy="9299238"/>
          </a:xfrm>
          <a:prstGeom prst="line">
            <a:avLst/>
          </a:prstGeom>
          <a:ln>
            <a:solidFill>
              <a:schemeClr val="accent1">
                <a:alpha val="14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77">
            <a:extLst>
              <a:ext uri="{FF2B5EF4-FFF2-40B4-BE49-F238E27FC236}">
                <a16:creationId xmlns:a16="http://schemas.microsoft.com/office/drawing/2014/main" id="{1C8EC73E-C68F-23EB-324D-1134F382C3AE}"/>
              </a:ext>
            </a:extLst>
          </p:cNvPr>
          <p:cNvCxnSpPr>
            <a:cxnSpLocks/>
          </p:cNvCxnSpPr>
          <p:nvPr/>
        </p:nvCxnSpPr>
        <p:spPr>
          <a:xfrm>
            <a:off x="11767079" y="433697"/>
            <a:ext cx="0" cy="9299238"/>
          </a:xfrm>
          <a:prstGeom prst="line">
            <a:avLst/>
          </a:prstGeom>
          <a:ln>
            <a:solidFill>
              <a:schemeClr val="accent1">
                <a:alpha val="14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78">
            <a:extLst>
              <a:ext uri="{FF2B5EF4-FFF2-40B4-BE49-F238E27FC236}">
                <a16:creationId xmlns:a16="http://schemas.microsoft.com/office/drawing/2014/main" id="{F22A5BD4-892C-0B19-749C-C7845CE34343}"/>
              </a:ext>
            </a:extLst>
          </p:cNvPr>
          <p:cNvCxnSpPr>
            <a:cxnSpLocks/>
          </p:cNvCxnSpPr>
          <p:nvPr/>
        </p:nvCxnSpPr>
        <p:spPr>
          <a:xfrm>
            <a:off x="12736016" y="433697"/>
            <a:ext cx="0" cy="9299238"/>
          </a:xfrm>
          <a:prstGeom prst="line">
            <a:avLst/>
          </a:prstGeom>
          <a:ln>
            <a:solidFill>
              <a:schemeClr val="accent1">
                <a:alpha val="14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79">
            <a:extLst>
              <a:ext uri="{FF2B5EF4-FFF2-40B4-BE49-F238E27FC236}">
                <a16:creationId xmlns:a16="http://schemas.microsoft.com/office/drawing/2014/main" id="{30723B2A-FFD9-C97C-0602-05B9BCC07BC5}"/>
              </a:ext>
            </a:extLst>
          </p:cNvPr>
          <p:cNvCxnSpPr>
            <a:cxnSpLocks/>
          </p:cNvCxnSpPr>
          <p:nvPr/>
        </p:nvCxnSpPr>
        <p:spPr>
          <a:xfrm>
            <a:off x="13690668" y="433697"/>
            <a:ext cx="0" cy="9299238"/>
          </a:xfrm>
          <a:prstGeom prst="line">
            <a:avLst/>
          </a:prstGeom>
          <a:ln>
            <a:solidFill>
              <a:schemeClr val="accent1">
                <a:alpha val="14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80">
            <a:extLst>
              <a:ext uri="{FF2B5EF4-FFF2-40B4-BE49-F238E27FC236}">
                <a16:creationId xmlns:a16="http://schemas.microsoft.com/office/drawing/2014/main" id="{D836202E-AA13-7F49-FD75-911BBF871F95}"/>
              </a:ext>
            </a:extLst>
          </p:cNvPr>
          <p:cNvCxnSpPr>
            <a:cxnSpLocks/>
          </p:cNvCxnSpPr>
          <p:nvPr/>
        </p:nvCxnSpPr>
        <p:spPr>
          <a:xfrm>
            <a:off x="14700122" y="433697"/>
            <a:ext cx="0" cy="9299238"/>
          </a:xfrm>
          <a:prstGeom prst="line">
            <a:avLst/>
          </a:prstGeom>
          <a:ln>
            <a:solidFill>
              <a:schemeClr val="accent1">
                <a:alpha val="14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81">
            <a:extLst>
              <a:ext uri="{FF2B5EF4-FFF2-40B4-BE49-F238E27FC236}">
                <a16:creationId xmlns:a16="http://schemas.microsoft.com/office/drawing/2014/main" id="{C813F423-2A21-BFFC-6DE0-D92CFEB90B31}"/>
              </a:ext>
            </a:extLst>
          </p:cNvPr>
          <p:cNvCxnSpPr>
            <a:cxnSpLocks/>
          </p:cNvCxnSpPr>
          <p:nvPr/>
        </p:nvCxnSpPr>
        <p:spPr>
          <a:xfrm>
            <a:off x="15617675" y="433697"/>
            <a:ext cx="0" cy="9299238"/>
          </a:xfrm>
          <a:prstGeom prst="line">
            <a:avLst/>
          </a:prstGeom>
          <a:ln>
            <a:solidFill>
              <a:schemeClr val="accent1">
                <a:alpha val="14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82">
            <a:extLst>
              <a:ext uri="{FF2B5EF4-FFF2-40B4-BE49-F238E27FC236}">
                <a16:creationId xmlns:a16="http://schemas.microsoft.com/office/drawing/2014/main" id="{AF0FD6F0-7E57-822D-D41B-B39CE9840920}"/>
              </a:ext>
            </a:extLst>
          </p:cNvPr>
          <p:cNvCxnSpPr>
            <a:cxnSpLocks/>
          </p:cNvCxnSpPr>
          <p:nvPr/>
        </p:nvCxnSpPr>
        <p:spPr>
          <a:xfrm>
            <a:off x="16635894" y="450229"/>
            <a:ext cx="0" cy="9299238"/>
          </a:xfrm>
          <a:prstGeom prst="line">
            <a:avLst/>
          </a:prstGeom>
          <a:ln>
            <a:solidFill>
              <a:schemeClr val="accent1">
                <a:alpha val="14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83">
            <a:extLst>
              <a:ext uri="{FF2B5EF4-FFF2-40B4-BE49-F238E27FC236}">
                <a16:creationId xmlns:a16="http://schemas.microsoft.com/office/drawing/2014/main" id="{CECB06ED-FD09-B509-46F7-70678334E82A}"/>
              </a:ext>
            </a:extLst>
          </p:cNvPr>
          <p:cNvCxnSpPr>
            <a:cxnSpLocks/>
          </p:cNvCxnSpPr>
          <p:nvPr/>
        </p:nvCxnSpPr>
        <p:spPr>
          <a:xfrm>
            <a:off x="17613014" y="468970"/>
            <a:ext cx="0" cy="9299238"/>
          </a:xfrm>
          <a:prstGeom prst="line">
            <a:avLst/>
          </a:prstGeom>
          <a:ln>
            <a:solidFill>
              <a:schemeClr val="accent1">
                <a:alpha val="14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6" name="TextBox 87">
            <a:extLst>
              <a:ext uri="{FF2B5EF4-FFF2-40B4-BE49-F238E27FC236}">
                <a16:creationId xmlns:a16="http://schemas.microsoft.com/office/drawing/2014/main" id="{FFAB079D-50D6-1286-BD1D-CFEE34F2EABB}"/>
              </a:ext>
            </a:extLst>
          </p:cNvPr>
          <p:cNvSpPr txBox="1"/>
          <p:nvPr/>
        </p:nvSpPr>
        <p:spPr>
          <a:xfrm>
            <a:off x="16345744" y="249530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2020</a:t>
            </a:r>
          </a:p>
        </p:txBody>
      </p:sp>
      <p:sp>
        <p:nvSpPr>
          <p:cNvPr id="177" name="TextBox 88">
            <a:extLst>
              <a:ext uri="{FF2B5EF4-FFF2-40B4-BE49-F238E27FC236}">
                <a16:creationId xmlns:a16="http://schemas.microsoft.com/office/drawing/2014/main" id="{08B55D06-E391-326B-D9E0-E905B3BC0D8D}"/>
              </a:ext>
            </a:extLst>
          </p:cNvPr>
          <p:cNvSpPr txBox="1"/>
          <p:nvPr/>
        </p:nvSpPr>
        <p:spPr>
          <a:xfrm>
            <a:off x="15333749" y="249530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2010</a:t>
            </a:r>
          </a:p>
        </p:txBody>
      </p:sp>
      <p:sp>
        <p:nvSpPr>
          <p:cNvPr id="178" name="TextBox 89">
            <a:extLst>
              <a:ext uri="{FF2B5EF4-FFF2-40B4-BE49-F238E27FC236}">
                <a16:creationId xmlns:a16="http://schemas.microsoft.com/office/drawing/2014/main" id="{78BF82A5-835C-2830-296F-3784F331B974}"/>
              </a:ext>
            </a:extLst>
          </p:cNvPr>
          <p:cNvSpPr txBox="1"/>
          <p:nvPr/>
        </p:nvSpPr>
        <p:spPr>
          <a:xfrm>
            <a:off x="14401512" y="249530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2000</a:t>
            </a:r>
          </a:p>
        </p:txBody>
      </p:sp>
      <p:sp>
        <p:nvSpPr>
          <p:cNvPr id="179" name="TextBox 90">
            <a:extLst>
              <a:ext uri="{FF2B5EF4-FFF2-40B4-BE49-F238E27FC236}">
                <a16:creationId xmlns:a16="http://schemas.microsoft.com/office/drawing/2014/main" id="{D971C5FD-69F4-863C-8EBB-17B6849315E4}"/>
              </a:ext>
            </a:extLst>
          </p:cNvPr>
          <p:cNvSpPr txBox="1"/>
          <p:nvPr/>
        </p:nvSpPr>
        <p:spPr>
          <a:xfrm>
            <a:off x="13390815" y="249530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1990</a:t>
            </a:r>
          </a:p>
        </p:txBody>
      </p:sp>
      <p:sp>
        <p:nvSpPr>
          <p:cNvPr id="180" name="TextBox 91">
            <a:extLst>
              <a:ext uri="{FF2B5EF4-FFF2-40B4-BE49-F238E27FC236}">
                <a16:creationId xmlns:a16="http://schemas.microsoft.com/office/drawing/2014/main" id="{8C950CCA-67CA-5B47-B47F-119FAF19B822}"/>
              </a:ext>
            </a:extLst>
          </p:cNvPr>
          <p:cNvSpPr txBox="1"/>
          <p:nvPr/>
        </p:nvSpPr>
        <p:spPr>
          <a:xfrm>
            <a:off x="12440506" y="249530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1980</a:t>
            </a:r>
          </a:p>
        </p:txBody>
      </p:sp>
      <p:sp>
        <p:nvSpPr>
          <p:cNvPr id="181" name="TextBox 92">
            <a:extLst>
              <a:ext uri="{FF2B5EF4-FFF2-40B4-BE49-F238E27FC236}">
                <a16:creationId xmlns:a16="http://schemas.microsoft.com/office/drawing/2014/main" id="{188C746C-6047-0711-702F-711880BFCBF1}"/>
              </a:ext>
            </a:extLst>
          </p:cNvPr>
          <p:cNvSpPr txBox="1"/>
          <p:nvPr/>
        </p:nvSpPr>
        <p:spPr>
          <a:xfrm>
            <a:off x="11470917" y="249530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1970</a:t>
            </a:r>
          </a:p>
        </p:txBody>
      </p:sp>
      <p:sp>
        <p:nvSpPr>
          <p:cNvPr id="182" name="TextBox 93">
            <a:extLst>
              <a:ext uri="{FF2B5EF4-FFF2-40B4-BE49-F238E27FC236}">
                <a16:creationId xmlns:a16="http://schemas.microsoft.com/office/drawing/2014/main" id="{607D3ED7-11C7-193A-A1C2-E07FF083C151}"/>
              </a:ext>
            </a:extLst>
          </p:cNvPr>
          <p:cNvSpPr txBox="1"/>
          <p:nvPr/>
        </p:nvSpPr>
        <p:spPr>
          <a:xfrm>
            <a:off x="10511870" y="249530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1960</a:t>
            </a:r>
          </a:p>
        </p:txBody>
      </p:sp>
      <p:sp>
        <p:nvSpPr>
          <p:cNvPr id="183" name="TextBox 94">
            <a:extLst>
              <a:ext uri="{FF2B5EF4-FFF2-40B4-BE49-F238E27FC236}">
                <a16:creationId xmlns:a16="http://schemas.microsoft.com/office/drawing/2014/main" id="{0EE3EC7F-4432-8C4A-A0F9-0F38AA3C65AB}"/>
              </a:ext>
            </a:extLst>
          </p:cNvPr>
          <p:cNvSpPr txBox="1"/>
          <p:nvPr/>
        </p:nvSpPr>
        <p:spPr>
          <a:xfrm>
            <a:off x="9502016" y="249530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1950</a:t>
            </a:r>
          </a:p>
        </p:txBody>
      </p:sp>
      <p:sp>
        <p:nvSpPr>
          <p:cNvPr id="184" name="TextBox 95">
            <a:extLst>
              <a:ext uri="{FF2B5EF4-FFF2-40B4-BE49-F238E27FC236}">
                <a16:creationId xmlns:a16="http://schemas.microsoft.com/office/drawing/2014/main" id="{5F6DBAD6-5134-48D0-FC47-008208F80201}"/>
              </a:ext>
            </a:extLst>
          </p:cNvPr>
          <p:cNvSpPr txBox="1"/>
          <p:nvPr/>
        </p:nvSpPr>
        <p:spPr>
          <a:xfrm>
            <a:off x="8532694" y="249530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1940</a:t>
            </a:r>
          </a:p>
        </p:txBody>
      </p:sp>
      <p:sp>
        <p:nvSpPr>
          <p:cNvPr id="185" name="TextBox 96">
            <a:extLst>
              <a:ext uri="{FF2B5EF4-FFF2-40B4-BE49-F238E27FC236}">
                <a16:creationId xmlns:a16="http://schemas.microsoft.com/office/drawing/2014/main" id="{09B05DB2-B8B0-A38B-8E8C-B92C855E7B09}"/>
              </a:ext>
            </a:extLst>
          </p:cNvPr>
          <p:cNvSpPr txBox="1"/>
          <p:nvPr/>
        </p:nvSpPr>
        <p:spPr>
          <a:xfrm>
            <a:off x="7528497" y="249530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1930</a:t>
            </a:r>
          </a:p>
        </p:txBody>
      </p:sp>
      <p:sp>
        <p:nvSpPr>
          <p:cNvPr id="186" name="TextBox 97">
            <a:extLst>
              <a:ext uri="{FF2B5EF4-FFF2-40B4-BE49-F238E27FC236}">
                <a16:creationId xmlns:a16="http://schemas.microsoft.com/office/drawing/2014/main" id="{A8DCCEDA-9DD3-351A-FEAA-355D0F7DCAE2}"/>
              </a:ext>
            </a:extLst>
          </p:cNvPr>
          <p:cNvSpPr txBox="1"/>
          <p:nvPr/>
        </p:nvSpPr>
        <p:spPr>
          <a:xfrm>
            <a:off x="6588462" y="249530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1920</a:t>
            </a:r>
          </a:p>
        </p:txBody>
      </p:sp>
      <p:sp>
        <p:nvSpPr>
          <p:cNvPr id="187" name="TextBox 98">
            <a:extLst>
              <a:ext uri="{FF2B5EF4-FFF2-40B4-BE49-F238E27FC236}">
                <a16:creationId xmlns:a16="http://schemas.microsoft.com/office/drawing/2014/main" id="{D713E096-7944-8CB1-1220-8DE0CF8C922F}"/>
              </a:ext>
            </a:extLst>
          </p:cNvPr>
          <p:cNvSpPr txBox="1"/>
          <p:nvPr/>
        </p:nvSpPr>
        <p:spPr>
          <a:xfrm>
            <a:off x="5314180" y="2500824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1900</a:t>
            </a:r>
          </a:p>
        </p:txBody>
      </p:sp>
      <p:sp>
        <p:nvSpPr>
          <p:cNvPr id="188" name="TextBox 99">
            <a:extLst>
              <a:ext uri="{FF2B5EF4-FFF2-40B4-BE49-F238E27FC236}">
                <a16:creationId xmlns:a16="http://schemas.microsoft.com/office/drawing/2014/main" id="{BBD63148-0653-F3AC-68D1-B766C854C33F}"/>
              </a:ext>
            </a:extLst>
          </p:cNvPr>
          <p:cNvSpPr txBox="1"/>
          <p:nvPr/>
        </p:nvSpPr>
        <p:spPr>
          <a:xfrm>
            <a:off x="4635255" y="249530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1890</a:t>
            </a:r>
          </a:p>
        </p:txBody>
      </p:sp>
      <p:sp>
        <p:nvSpPr>
          <p:cNvPr id="189" name="TextBox 100">
            <a:extLst>
              <a:ext uri="{FF2B5EF4-FFF2-40B4-BE49-F238E27FC236}">
                <a16:creationId xmlns:a16="http://schemas.microsoft.com/office/drawing/2014/main" id="{49DEFDE7-7EA9-D0CC-95F9-98A688540D73}"/>
              </a:ext>
            </a:extLst>
          </p:cNvPr>
          <p:cNvSpPr txBox="1"/>
          <p:nvPr/>
        </p:nvSpPr>
        <p:spPr>
          <a:xfrm>
            <a:off x="3642271" y="249530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1880</a:t>
            </a:r>
          </a:p>
        </p:txBody>
      </p:sp>
      <p:sp>
        <p:nvSpPr>
          <p:cNvPr id="190" name="TextBox 101">
            <a:extLst>
              <a:ext uri="{FF2B5EF4-FFF2-40B4-BE49-F238E27FC236}">
                <a16:creationId xmlns:a16="http://schemas.microsoft.com/office/drawing/2014/main" id="{62BF00F3-0291-19F1-6070-7B467A37E053}"/>
              </a:ext>
            </a:extLst>
          </p:cNvPr>
          <p:cNvSpPr txBox="1"/>
          <p:nvPr/>
        </p:nvSpPr>
        <p:spPr>
          <a:xfrm>
            <a:off x="2940297" y="2493290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1870</a:t>
            </a:r>
          </a:p>
        </p:txBody>
      </p:sp>
      <p:sp>
        <p:nvSpPr>
          <p:cNvPr id="191" name="Oval 102">
            <a:extLst>
              <a:ext uri="{FF2B5EF4-FFF2-40B4-BE49-F238E27FC236}">
                <a16:creationId xmlns:a16="http://schemas.microsoft.com/office/drawing/2014/main" id="{9CAC2671-5BF1-E67B-0AA8-33DC9E40F1B5}"/>
              </a:ext>
            </a:extLst>
          </p:cNvPr>
          <p:cNvSpPr>
            <a:spLocks/>
          </p:cNvSpPr>
          <p:nvPr/>
        </p:nvSpPr>
        <p:spPr>
          <a:xfrm flipH="1">
            <a:off x="2620722" y="2817166"/>
            <a:ext cx="120521" cy="12052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2" name="Oval 103">
            <a:extLst>
              <a:ext uri="{FF2B5EF4-FFF2-40B4-BE49-F238E27FC236}">
                <a16:creationId xmlns:a16="http://schemas.microsoft.com/office/drawing/2014/main" id="{CE697872-081D-12FC-8955-D27F203D0911}"/>
              </a:ext>
            </a:extLst>
          </p:cNvPr>
          <p:cNvSpPr>
            <a:spLocks/>
          </p:cNvSpPr>
          <p:nvPr/>
        </p:nvSpPr>
        <p:spPr>
          <a:xfrm flipH="1">
            <a:off x="2156208" y="2817166"/>
            <a:ext cx="120521" cy="12052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93" name="Straight Connector 104">
            <a:extLst>
              <a:ext uri="{FF2B5EF4-FFF2-40B4-BE49-F238E27FC236}">
                <a16:creationId xmlns:a16="http://schemas.microsoft.com/office/drawing/2014/main" id="{D2103A13-FD39-7A63-3C16-52F7F45CA81B}"/>
              </a:ext>
            </a:extLst>
          </p:cNvPr>
          <p:cNvCxnSpPr>
            <a:cxnSpLocks/>
          </p:cNvCxnSpPr>
          <p:nvPr/>
        </p:nvCxnSpPr>
        <p:spPr>
          <a:xfrm>
            <a:off x="2225240" y="433697"/>
            <a:ext cx="0" cy="9299238"/>
          </a:xfrm>
          <a:prstGeom prst="line">
            <a:avLst/>
          </a:prstGeom>
          <a:ln>
            <a:solidFill>
              <a:schemeClr val="accent1">
                <a:alpha val="14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05">
            <a:extLst>
              <a:ext uri="{FF2B5EF4-FFF2-40B4-BE49-F238E27FC236}">
                <a16:creationId xmlns:a16="http://schemas.microsoft.com/office/drawing/2014/main" id="{F20117C8-577F-D3F9-2408-E439D6263674}"/>
              </a:ext>
            </a:extLst>
          </p:cNvPr>
          <p:cNvCxnSpPr>
            <a:cxnSpLocks/>
          </p:cNvCxnSpPr>
          <p:nvPr/>
        </p:nvCxnSpPr>
        <p:spPr>
          <a:xfrm>
            <a:off x="2692500" y="417364"/>
            <a:ext cx="0" cy="9299238"/>
          </a:xfrm>
          <a:prstGeom prst="line">
            <a:avLst/>
          </a:prstGeom>
          <a:ln>
            <a:solidFill>
              <a:schemeClr val="accent1">
                <a:alpha val="14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5" name="TextBox 106">
            <a:extLst>
              <a:ext uri="{FF2B5EF4-FFF2-40B4-BE49-F238E27FC236}">
                <a16:creationId xmlns:a16="http://schemas.microsoft.com/office/drawing/2014/main" id="{6B90E32A-30AE-D75C-5EFE-71FDF57453B1}"/>
              </a:ext>
            </a:extLst>
          </p:cNvPr>
          <p:cNvSpPr txBox="1"/>
          <p:nvPr/>
        </p:nvSpPr>
        <p:spPr>
          <a:xfrm>
            <a:off x="2412038" y="2491271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1860</a:t>
            </a:r>
          </a:p>
        </p:txBody>
      </p:sp>
      <p:sp>
        <p:nvSpPr>
          <p:cNvPr id="196" name="TextBox 107">
            <a:extLst>
              <a:ext uri="{FF2B5EF4-FFF2-40B4-BE49-F238E27FC236}">
                <a16:creationId xmlns:a16="http://schemas.microsoft.com/office/drawing/2014/main" id="{78756081-6984-389C-93D8-F5B45A9FA475}"/>
              </a:ext>
            </a:extLst>
          </p:cNvPr>
          <p:cNvSpPr txBox="1"/>
          <p:nvPr/>
        </p:nvSpPr>
        <p:spPr>
          <a:xfrm>
            <a:off x="1936440" y="2502113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1850</a:t>
            </a:r>
          </a:p>
        </p:txBody>
      </p:sp>
      <p:sp>
        <p:nvSpPr>
          <p:cNvPr id="197" name="TextBox 108">
            <a:extLst>
              <a:ext uri="{FF2B5EF4-FFF2-40B4-BE49-F238E27FC236}">
                <a16:creationId xmlns:a16="http://schemas.microsoft.com/office/drawing/2014/main" id="{2F5E7EA8-8F66-3AFB-B70D-CA20B6C2F4AD}"/>
              </a:ext>
            </a:extLst>
          </p:cNvPr>
          <p:cNvSpPr txBox="1"/>
          <p:nvPr/>
        </p:nvSpPr>
        <p:spPr>
          <a:xfrm>
            <a:off x="1523511" y="2500944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1840</a:t>
            </a:r>
          </a:p>
        </p:txBody>
      </p:sp>
      <p:sp>
        <p:nvSpPr>
          <p:cNvPr id="198" name="Oval 128">
            <a:extLst>
              <a:ext uri="{FF2B5EF4-FFF2-40B4-BE49-F238E27FC236}">
                <a16:creationId xmlns:a16="http://schemas.microsoft.com/office/drawing/2014/main" id="{B48EFEEE-B82D-0388-7E98-408379F7B9A8}"/>
              </a:ext>
            </a:extLst>
          </p:cNvPr>
          <p:cNvSpPr>
            <a:spLocks/>
          </p:cNvSpPr>
          <p:nvPr/>
        </p:nvSpPr>
        <p:spPr>
          <a:xfrm flipH="1">
            <a:off x="6158681" y="2819239"/>
            <a:ext cx="120521" cy="12052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99" name="Straight Connector 129">
            <a:extLst>
              <a:ext uri="{FF2B5EF4-FFF2-40B4-BE49-F238E27FC236}">
                <a16:creationId xmlns:a16="http://schemas.microsoft.com/office/drawing/2014/main" id="{B6BCD8D6-F08C-4881-F131-8A9F861B7F65}"/>
              </a:ext>
            </a:extLst>
          </p:cNvPr>
          <p:cNvCxnSpPr/>
          <p:nvPr/>
        </p:nvCxnSpPr>
        <p:spPr>
          <a:xfrm>
            <a:off x="6227096" y="422579"/>
            <a:ext cx="0" cy="9299238"/>
          </a:xfrm>
          <a:prstGeom prst="line">
            <a:avLst/>
          </a:prstGeom>
          <a:ln>
            <a:solidFill>
              <a:schemeClr val="accent1">
                <a:alpha val="14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TextBox 130">
            <a:extLst>
              <a:ext uri="{FF2B5EF4-FFF2-40B4-BE49-F238E27FC236}">
                <a16:creationId xmlns:a16="http://schemas.microsoft.com/office/drawing/2014/main" id="{97A99441-3261-5E35-CFE6-0C3C695704B6}"/>
              </a:ext>
            </a:extLst>
          </p:cNvPr>
          <p:cNvSpPr txBox="1"/>
          <p:nvPr/>
        </p:nvSpPr>
        <p:spPr>
          <a:xfrm>
            <a:off x="5909766" y="2506238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1910</a:t>
            </a:r>
          </a:p>
        </p:txBody>
      </p:sp>
      <p:sp>
        <p:nvSpPr>
          <p:cNvPr id="175" name="TextBox 84">
            <a:extLst>
              <a:ext uri="{FF2B5EF4-FFF2-40B4-BE49-F238E27FC236}">
                <a16:creationId xmlns:a16="http://schemas.microsoft.com/office/drawing/2014/main" id="{6EFAC699-DF7F-9A86-1BDC-627049854736}"/>
              </a:ext>
            </a:extLst>
          </p:cNvPr>
          <p:cNvSpPr txBox="1"/>
          <p:nvPr/>
        </p:nvSpPr>
        <p:spPr>
          <a:xfrm>
            <a:off x="17322864" y="249530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2030</a:t>
            </a:r>
          </a:p>
        </p:txBody>
      </p:sp>
      <p:sp>
        <p:nvSpPr>
          <p:cNvPr id="4" name="Freeform 4" descr="01-Vivos-en-Jesús.jpg"/>
          <p:cNvSpPr/>
          <p:nvPr/>
        </p:nvSpPr>
        <p:spPr>
          <a:xfrm>
            <a:off x="537201" y="518792"/>
            <a:ext cx="982997" cy="1377206"/>
          </a:xfrm>
          <a:custGeom>
            <a:avLst/>
            <a:gdLst/>
            <a:ahLst/>
            <a:cxnLst/>
            <a:rect l="l" t="t" r="r" b="b"/>
            <a:pathLst>
              <a:path w="982997" h="1377206">
                <a:moveTo>
                  <a:pt x="0" y="0"/>
                </a:moveTo>
                <a:lnTo>
                  <a:pt x="982998" y="0"/>
                </a:lnTo>
                <a:lnTo>
                  <a:pt x="982998" y="1377207"/>
                </a:lnTo>
                <a:lnTo>
                  <a:pt x="0" y="13772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3022" t="-54404" r="-315850" b="-4990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25" name="Rectangle 110">
            <a:extLst>
              <a:ext uri="{FF2B5EF4-FFF2-40B4-BE49-F238E27FC236}">
                <a16:creationId xmlns:a16="http://schemas.microsoft.com/office/drawing/2014/main" id="{A3DD975A-248A-2B82-38A2-6EA1625464B4}"/>
              </a:ext>
            </a:extLst>
          </p:cNvPr>
          <p:cNvSpPr/>
          <p:nvPr/>
        </p:nvSpPr>
        <p:spPr>
          <a:xfrm>
            <a:off x="2352315" y="2432731"/>
            <a:ext cx="1424952" cy="6199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6" name="TextBox 111">
            <a:extLst>
              <a:ext uri="{FF2B5EF4-FFF2-40B4-BE49-F238E27FC236}">
                <a16:creationId xmlns:a16="http://schemas.microsoft.com/office/drawing/2014/main" id="{3A098631-93BD-E0C2-8AE6-0ED7C6BC8E8F}"/>
              </a:ext>
            </a:extLst>
          </p:cNvPr>
          <p:cNvSpPr txBox="1"/>
          <p:nvPr/>
        </p:nvSpPr>
        <p:spPr>
          <a:xfrm>
            <a:off x="2287144" y="2029585"/>
            <a:ext cx="150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900" b="1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Youth </a:t>
            </a:r>
            <a:r>
              <a:rPr lang="pt-BR" sz="900" b="1" i="0" noProof="0" dirty="0" err="1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Instructor</a:t>
            </a:r>
            <a:r>
              <a:rPr lang="pt-BR" sz="900" b="1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t-BR" sz="900" b="0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/ Mensal</a:t>
            </a:r>
          </a:p>
          <a:p>
            <a:pPr fontAlgn="base"/>
            <a:r>
              <a:rPr lang="pt-BR" sz="900" noProof="0" dirty="0">
                <a:solidFill>
                  <a:srgbClr val="0A0E22"/>
                </a:solidFill>
                <a:latin typeface="Calibri" panose="020F0502020204030204" pitchFamily="34" charset="0"/>
              </a:rPr>
              <a:t>De 1852 a 1879 / 27 anos</a:t>
            </a:r>
            <a:endParaRPr lang="pt-BR" sz="900" b="0" i="0" noProof="0" dirty="0">
              <a:solidFill>
                <a:srgbClr val="0A0E2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27" name="Rectangle 112">
            <a:extLst>
              <a:ext uri="{FF2B5EF4-FFF2-40B4-BE49-F238E27FC236}">
                <a16:creationId xmlns:a16="http://schemas.microsoft.com/office/drawing/2014/main" id="{5053BFAE-9CB8-BA72-31AC-466A544DFE60}"/>
              </a:ext>
            </a:extLst>
          </p:cNvPr>
          <p:cNvSpPr/>
          <p:nvPr/>
        </p:nvSpPr>
        <p:spPr>
          <a:xfrm>
            <a:off x="3798235" y="2435452"/>
            <a:ext cx="7955302" cy="6199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8" name="TextBox 113">
            <a:extLst>
              <a:ext uri="{FF2B5EF4-FFF2-40B4-BE49-F238E27FC236}">
                <a16:creationId xmlns:a16="http://schemas.microsoft.com/office/drawing/2014/main" id="{8605FB20-D5E4-F129-92E5-23485A9301FC}"/>
              </a:ext>
            </a:extLst>
          </p:cNvPr>
          <p:cNvSpPr txBox="1"/>
          <p:nvPr/>
        </p:nvSpPr>
        <p:spPr>
          <a:xfrm>
            <a:off x="3803583" y="2029585"/>
            <a:ext cx="150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900" b="1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Youth </a:t>
            </a:r>
            <a:r>
              <a:rPr lang="pt-BR" sz="900" b="1" i="0" noProof="0" dirty="0" err="1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Instructor</a:t>
            </a:r>
            <a:r>
              <a:rPr lang="pt-BR" sz="900" b="1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t-BR" sz="900" b="0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/ Semanal</a:t>
            </a:r>
            <a:r>
              <a:rPr lang="pt-BR" sz="900" dirty="0">
                <a:solidFill>
                  <a:srgbClr val="0A0E22"/>
                </a:solidFill>
                <a:latin typeface="Calibri" panose="020F0502020204030204" pitchFamily="34" charset="0"/>
              </a:rPr>
              <a:t> </a:t>
            </a:r>
            <a:r>
              <a:rPr lang="pt-BR" sz="900" noProof="0" dirty="0">
                <a:solidFill>
                  <a:srgbClr val="0A0E22"/>
                </a:solidFill>
                <a:latin typeface="Calibri" panose="020F0502020204030204" pitchFamily="34" charset="0"/>
              </a:rPr>
              <a:t>De 1879 a 1970 / 91 anos</a:t>
            </a:r>
            <a:endParaRPr lang="pt-BR" sz="900" b="0" i="0" noProof="0" dirty="0">
              <a:solidFill>
                <a:srgbClr val="0A0E2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29" name="Rectangle 114">
            <a:extLst>
              <a:ext uri="{FF2B5EF4-FFF2-40B4-BE49-F238E27FC236}">
                <a16:creationId xmlns:a16="http://schemas.microsoft.com/office/drawing/2014/main" id="{B37947D5-0C08-3B21-12B7-DE36CE445ADD}"/>
              </a:ext>
            </a:extLst>
          </p:cNvPr>
          <p:cNvSpPr/>
          <p:nvPr/>
        </p:nvSpPr>
        <p:spPr>
          <a:xfrm>
            <a:off x="4817813" y="1898875"/>
            <a:ext cx="12294343" cy="6199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0" name="TextBox 116">
            <a:extLst>
              <a:ext uri="{FF2B5EF4-FFF2-40B4-BE49-F238E27FC236}">
                <a16:creationId xmlns:a16="http://schemas.microsoft.com/office/drawing/2014/main" id="{5755FCC1-FACF-A577-3199-C8F07BF6657A}"/>
              </a:ext>
            </a:extLst>
          </p:cNvPr>
          <p:cNvSpPr txBox="1"/>
          <p:nvPr/>
        </p:nvSpPr>
        <p:spPr>
          <a:xfrm>
            <a:off x="4752431" y="1498551"/>
            <a:ext cx="291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900" b="1" dirty="0">
                <a:solidFill>
                  <a:srgbClr val="0A0E22"/>
                </a:solidFill>
                <a:latin typeface="Calibri" panose="020F0502020204030204" pitchFamily="34" charset="0"/>
              </a:rPr>
              <a:t>Lições da Escola Sabatina para Adultos </a:t>
            </a:r>
            <a:r>
              <a:rPr lang="pt-BR" sz="900" dirty="0">
                <a:solidFill>
                  <a:srgbClr val="0A0E22"/>
                </a:solidFill>
                <a:latin typeface="Calibri" panose="020F0502020204030204" pitchFamily="34" charset="0"/>
              </a:rPr>
              <a:t>/ Semanal </a:t>
            </a:r>
          </a:p>
          <a:p>
            <a:pPr fontAlgn="base"/>
            <a:r>
              <a:rPr lang="pt-BR" sz="900" dirty="0">
                <a:solidFill>
                  <a:srgbClr val="0A0E22"/>
                </a:solidFill>
                <a:latin typeface="Calibri" panose="020F0502020204030204" pitchFamily="34" charset="0"/>
              </a:rPr>
              <a:t>De 1889 até hoje / 137 anos até 2025</a:t>
            </a:r>
            <a:endParaRPr lang="pt-BR" sz="900" b="0" i="0" noProof="0" dirty="0">
              <a:solidFill>
                <a:srgbClr val="0A0E2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31" name="Rectangle 117">
            <a:extLst>
              <a:ext uri="{FF2B5EF4-FFF2-40B4-BE49-F238E27FC236}">
                <a16:creationId xmlns:a16="http://schemas.microsoft.com/office/drawing/2014/main" id="{191A4427-D55B-3E3A-D352-226C1DED3996}"/>
              </a:ext>
            </a:extLst>
          </p:cNvPr>
          <p:cNvSpPr/>
          <p:nvPr/>
        </p:nvSpPr>
        <p:spPr>
          <a:xfrm>
            <a:off x="11774505" y="2433409"/>
            <a:ext cx="4527049" cy="6199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2" name="TextBox 118">
            <a:extLst>
              <a:ext uri="{FF2B5EF4-FFF2-40B4-BE49-F238E27FC236}">
                <a16:creationId xmlns:a16="http://schemas.microsoft.com/office/drawing/2014/main" id="{453B88F3-BD5C-8D43-435F-90236AF20BE5}"/>
              </a:ext>
            </a:extLst>
          </p:cNvPr>
          <p:cNvSpPr txBox="1"/>
          <p:nvPr/>
        </p:nvSpPr>
        <p:spPr>
          <a:xfrm>
            <a:off x="11743064" y="2040287"/>
            <a:ext cx="5097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900" b="1" dirty="0">
                <a:solidFill>
                  <a:srgbClr val="0A0E22"/>
                </a:solidFill>
                <a:latin typeface="Calibri" panose="020F0502020204030204" pitchFamily="34" charset="0"/>
              </a:rPr>
              <a:t>Insight </a:t>
            </a:r>
            <a:r>
              <a:rPr lang="pt-BR" sz="900" b="0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/ </a:t>
            </a:r>
            <a:r>
              <a:rPr lang="pt-BR" sz="900" b="0" i="0" noProof="0" dirty="0" err="1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Reemplazó</a:t>
            </a:r>
            <a:r>
              <a:rPr lang="pt-BR" sz="900" b="0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 al Youth </a:t>
            </a:r>
            <a:r>
              <a:rPr lang="pt-BR" sz="900" b="0" i="0" noProof="0" dirty="0" err="1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Instructor</a:t>
            </a:r>
            <a:r>
              <a:rPr lang="pt-BR" sz="900" b="0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 – Revista para Adolescentes, </a:t>
            </a:r>
            <a:r>
              <a:rPr lang="pt-BR" sz="900" b="0" i="0" noProof="0" dirty="0" err="1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Jóvenes</a:t>
            </a:r>
            <a:r>
              <a:rPr lang="pt-BR" sz="900" b="0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t-BR" sz="900" b="0" i="0" noProof="0" dirty="0" err="1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y</a:t>
            </a:r>
            <a:r>
              <a:rPr lang="pt-BR" sz="900" b="0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t-BR" sz="900" b="0" i="0" noProof="0" dirty="0" err="1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Universitarios</a:t>
            </a:r>
            <a:endParaRPr lang="pt-BR" sz="900" b="0" i="0" noProof="0" dirty="0">
              <a:solidFill>
                <a:srgbClr val="0A0E22"/>
              </a:solidFill>
              <a:effectLst/>
              <a:latin typeface="Calibri" panose="020F0502020204030204" pitchFamily="34" charset="0"/>
            </a:endParaRPr>
          </a:p>
          <a:p>
            <a:pPr fontAlgn="base"/>
            <a:r>
              <a:rPr lang="pt-BR" sz="900" noProof="0" dirty="0">
                <a:solidFill>
                  <a:srgbClr val="0A0E22"/>
                </a:solidFill>
                <a:latin typeface="Calibri" panose="020F0502020204030204" pitchFamily="34" charset="0"/>
              </a:rPr>
              <a:t>De 1970 hasta al 2017 / 47 </a:t>
            </a:r>
            <a:r>
              <a:rPr lang="pt-BR" sz="900" noProof="0" dirty="0" err="1">
                <a:solidFill>
                  <a:srgbClr val="0A0E22"/>
                </a:solidFill>
                <a:latin typeface="Calibri" panose="020F0502020204030204" pitchFamily="34" charset="0"/>
              </a:rPr>
              <a:t>años</a:t>
            </a:r>
            <a:endParaRPr lang="pt-BR" sz="900" b="0" i="0" noProof="0" dirty="0">
              <a:solidFill>
                <a:srgbClr val="0A0E2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33" name="Rectangle 119">
            <a:extLst>
              <a:ext uri="{FF2B5EF4-FFF2-40B4-BE49-F238E27FC236}">
                <a16:creationId xmlns:a16="http://schemas.microsoft.com/office/drawing/2014/main" id="{D2039CA8-4442-23C3-A789-BEEA3B61C884}"/>
              </a:ext>
            </a:extLst>
          </p:cNvPr>
          <p:cNvSpPr/>
          <p:nvPr/>
        </p:nvSpPr>
        <p:spPr>
          <a:xfrm>
            <a:off x="2933026" y="3170998"/>
            <a:ext cx="1884765" cy="619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4" name="TextBox 120">
            <a:extLst>
              <a:ext uri="{FF2B5EF4-FFF2-40B4-BE49-F238E27FC236}">
                <a16:creationId xmlns:a16="http://schemas.microsoft.com/office/drawing/2014/main" id="{839EB494-C18B-C221-7C8A-B5ED6C5CFBBD}"/>
              </a:ext>
            </a:extLst>
          </p:cNvPr>
          <p:cNvSpPr txBox="1"/>
          <p:nvPr/>
        </p:nvSpPr>
        <p:spPr>
          <a:xfrm>
            <a:off x="2841630" y="3276560"/>
            <a:ext cx="14653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900" b="1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Youth </a:t>
            </a:r>
            <a:r>
              <a:rPr lang="pt-BR" sz="900" b="1" i="0" noProof="0" dirty="0" err="1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Instructor</a:t>
            </a:r>
            <a:r>
              <a:rPr lang="pt-BR" sz="900" b="1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t-BR" sz="900" dirty="0">
                <a:solidFill>
                  <a:srgbClr val="0A0E22"/>
                </a:solidFill>
                <a:latin typeface="Calibri" panose="020F0502020204030204" pitchFamily="34" charset="0"/>
              </a:rPr>
              <a:t>/ Com lições para crianças</a:t>
            </a:r>
          </a:p>
          <a:p>
            <a:pPr fontAlgn="base"/>
            <a:r>
              <a:rPr lang="pt-BR" sz="900" dirty="0">
                <a:solidFill>
                  <a:srgbClr val="0A0E22"/>
                </a:solidFill>
                <a:latin typeface="Calibri" panose="020F0502020204030204" pitchFamily="34" charset="0"/>
              </a:rPr>
              <a:t>De 1864 a 1888 / 24 anos</a:t>
            </a:r>
            <a:endParaRPr lang="pt-BR" sz="900" b="0" i="0" noProof="0" dirty="0">
              <a:solidFill>
                <a:srgbClr val="0A0E2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35" name="Rectangle 121">
            <a:extLst>
              <a:ext uri="{FF2B5EF4-FFF2-40B4-BE49-F238E27FC236}">
                <a16:creationId xmlns:a16="http://schemas.microsoft.com/office/drawing/2014/main" id="{7672458F-4AAC-2B73-B0DA-E43FFEA59408}"/>
              </a:ext>
            </a:extLst>
          </p:cNvPr>
          <p:cNvSpPr/>
          <p:nvPr/>
        </p:nvSpPr>
        <p:spPr>
          <a:xfrm>
            <a:off x="4928029" y="3171531"/>
            <a:ext cx="5575349" cy="619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6" name="TextBox 122">
            <a:extLst>
              <a:ext uri="{FF2B5EF4-FFF2-40B4-BE49-F238E27FC236}">
                <a16:creationId xmlns:a16="http://schemas.microsoft.com/office/drawing/2014/main" id="{338D1A59-D08A-0288-19BB-F3AD04FE7D5C}"/>
              </a:ext>
            </a:extLst>
          </p:cNvPr>
          <p:cNvSpPr txBox="1"/>
          <p:nvPr/>
        </p:nvSpPr>
        <p:spPr>
          <a:xfrm>
            <a:off x="4836633" y="3282970"/>
            <a:ext cx="557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900" b="1" i="0" noProof="0" dirty="0" err="1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Our</a:t>
            </a:r>
            <a:r>
              <a:rPr lang="pt-BR" sz="900" b="1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 Little Friend</a:t>
            </a:r>
            <a:r>
              <a:rPr lang="pt-BR" sz="900" b="1" dirty="0">
                <a:solidFill>
                  <a:srgbClr val="0A0E22"/>
                </a:solidFill>
                <a:latin typeface="Calibri" panose="020F0502020204030204" pitchFamily="34" charset="0"/>
              </a:rPr>
              <a:t> </a:t>
            </a:r>
            <a:r>
              <a:rPr lang="pt-BR" sz="900" dirty="0">
                <a:solidFill>
                  <a:srgbClr val="0A0E22"/>
                </a:solidFill>
                <a:latin typeface="Calibri" panose="020F0502020204030204" pitchFamily="34" charset="0"/>
              </a:rPr>
              <a:t>/ Revista com lições para crianças</a:t>
            </a:r>
          </a:p>
          <a:p>
            <a:pPr fontAlgn="base"/>
            <a:r>
              <a:rPr lang="pt-BR" sz="900" dirty="0">
                <a:solidFill>
                  <a:srgbClr val="0A0E22"/>
                </a:solidFill>
                <a:latin typeface="Calibri" panose="020F0502020204030204" pitchFamily="34" charset="0"/>
              </a:rPr>
              <a:t>Começou com os primários (&lt; 9 anos) / De 1890 a 1957 / 67 anos</a:t>
            </a:r>
            <a:endParaRPr lang="pt-BR" sz="900" b="0" i="0" noProof="0" dirty="0">
              <a:solidFill>
                <a:srgbClr val="0A0E2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37" name="Rectangle 123">
            <a:extLst>
              <a:ext uri="{FF2B5EF4-FFF2-40B4-BE49-F238E27FC236}">
                <a16:creationId xmlns:a16="http://schemas.microsoft.com/office/drawing/2014/main" id="{4A079EEF-2123-E6FE-E81B-20FEADCAAD23}"/>
              </a:ext>
            </a:extLst>
          </p:cNvPr>
          <p:cNvSpPr/>
          <p:nvPr/>
        </p:nvSpPr>
        <p:spPr>
          <a:xfrm>
            <a:off x="6311839" y="3718759"/>
            <a:ext cx="7177122" cy="619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8" name="TextBox 124">
            <a:extLst>
              <a:ext uri="{FF2B5EF4-FFF2-40B4-BE49-F238E27FC236}">
                <a16:creationId xmlns:a16="http://schemas.microsoft.com/office/drawing/2014/main" id="{2EAAC050-D918-1056-4872-24BB0B720A4A}"/>
              </a:ext>
            </a:extLst>
          </p:cNvPr>
          <p:cNvSpPr txBox="1"/>
          <p:nvPr/>
        </p:nvSpPr>
        <p:spPr>
          <a:xfrm>
            <a:off x="6279368" y="3806260"/>
            <a:ext cx="6217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900" b="1" i="0" noProof="0" dirty="0" err="1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Our</a:t>
            </a:r>
            <a:r>
              <a:rPr lang="pt-BR" sz="900" b="1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 Little Friend</a:t>
            </a:r>
            <a:r>
              <a:rPr lang="pt-BR" sz="900" b="1" dirty="0">
                <a:solidFill>
                  <a:srgbClr val="0A0E22"/>
                </a:solidFill>
                <a:latin typeface="Calibri" panose="020F0502020204030204" pitchFamily="34" charset="0"/>
              </a:rPr>
              <a:t> </a:t>
            </a:r>
            <a:r>
              <a:rPr lang="pt-BR" sz="900" dirty="0">
                <a:solidFill>
                  <a:srgbClr val="0A0E22"/>
                </a:solidFill>
                <a:latin typeface="Calibri" panose="020F0502020204030204" pitchFamily="34" charset="0"/>
              </a:rPr>
              <a:t>/ Lições para os primários</a:t>
            </a:r>
          </a:p>
          <a:p>
            <a:pPr fontAlgn="base"/>
            <a:r>
              <a:rPr lang="pt-BR" sz="900" dirty="0">
                <a:solidFill>
                  <a:srgbClr val="0A0E22"/>
                </a:solidFill>
                <a:latin typeface="Calibri" panose="020F0502020204030204" pitchFamily="34" charset="0"/>
              </a:rPr>
              <a:t>Começou na Austrália (EUA em 1920) / De 1911 a 1987 / 76 anos</a:t>
            </a:r>
            <a:endParaRPr lang="pt-BR" sz="900" b="0" i="0" noProof="0" dirty="0">
              <a:solidFill>
                <a:srgbClr val="0A0E2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01" name="Rectangle 132">
            <a:extLst>
              <a:ext uri="{FF2B5EF4-FFF2-40B4-BE49-F238E27FC236}">
                <a16:creationId xmlns:a16="http://schemas.microsoft.com/office/drawing/2014/main" id="{6C784430-9A30-034F-65F1-4D05E561DD5E}"/>
              </a:ext>
            </a:extLst>
          </p:cNvPr>
          <p:cNvSpPr/>
          <p:nvPr/>
        </p:nvSpPr>
        <p:spPr>
          <a:xfrm>
            <a:off x="6478275" y="4234990"/>
            <a:ext cx="10633881" cy="6199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2" name="TextBox 133">
            <a:extLst>
              <a:ext uri="{FF2B5EF4-FFF2-40B4-BE49-F238E27FC236}">
                <a16:creationId xmlns:a16="http://schemas.microsoft.com/office/drawing/2014/main" id="{93AC5E8A-2A03-2663-DD67-9D27AE6E756E}"/>
              </a:ext>
            </a:extLst>
          </p:cNvPr>
          <p:cNvSpPr txBox="1"/>
          <p:nvPr/>
        </p:nvSpPr>
        <p:spPr>
          <a:xfrm>
            <a:off x="6445805" y="4322491"/>
            <a:ext cx="3505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900" b="1" dirty="0">
                <a:solidFill>
                  <a:srgbClr val="0A0E22"/>
                </a:solidFill>
                <a:latin typeface="Calibri" panose="020F0502020204030204" pitchFamily="34" charset="0"/>
              </a:rPr>
              <a:t>Carta Missionária / Relatório Mundial das Missões</a:t>
            </a:r>
          </a:p>
          <a:p>
            <a:pPr fontAlgn="base"/>
            <a:r>
              <a:rPr lang="pt-BR" sz="900" dirty="0">
                <a:solidFill>
                  <a:srgbClr val="0A0E22"/>
                </a:solidFill>
                <a:latin typeface="Calibri" panose="020F0502020204030204" pitchFamily="34" charset="0"/>
              </a:rPr>
              <a:t>De 1912 até hoje / 113 anos</a:t>
            </a:r>
            <a:endParaRPr lang="pt-BR" sz="900" i="0" noProof="0" dirty="0">
              <a:solidFill>
                <a:srgbClr val="0A0E2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03" name="Rectangle 136">
            <a:extLst>
              <a:ext uri="{FF2B5EF4-FFF2-40B4-BE49-F238E27FC236}">
                <a16:creationId xmlns:a16="http://schemas.microsoft.com/office/drawing/2014/main" id="{BA62D37E-52FE-AA58-186C-E7D34DFAB247}"/>
              </a:ext>
            </a:extLst>
          </p:cNvPr>
          <p:cNvSpPr/>
          <p:nvPr/>
        </p:nvSpPr>
        <p:spPr>
          <a:xfrm>
            <a:off x="6620932" y="4751222"/>
            <a:ext cx="6868028" cy="619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4" name="TextBox 137">
            <a:extLst>
              <a:ext uri="{FF2B5EF4-FFF2-40B4-BE49-F238E27FC236}">
                <a16:creationId xmlns:a16="http://schemas.microsoft.com/office/drawing/2014/main" id="{D45CFE52-87F1-56F9-A3EF-746715A074D4}"/>
              </a:ext>
            </a:extLst>
          </p:cNvPr>
          <p:cNvSpPr txBox="1"/>
          <p:nvPr/>
        </p:nvSpPr>
        <p:spPr>
          <a:xfrm>
            <a:off x="6588462" y="4838722"/>
            <a:ext cx="446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900" b="1" i="0" noProof="0" dirty="0" err="1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Our</a:t>
            </a:r>
            <a:r>
              <a:rPr lang="pt-BR" sz="900" b="1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 Little Friend</a:t>
            </a:r>
            <a:r>
              <a:rPr lang="pt-BR" sz="900" b="1" dirty="0">
                <a:solidFill>
                  <a:srgbClr val="0A0E22"/>
                </a:solidFill>
                <a:latin typeface="Calibri" panose="020F0502020204030204" pitchFamily="34" charset="0"/>
              </a:rPr>
              <a:t> </a:t>
            </a:r>
            <a:r>
              <a:rPr lang="pt-BR" sz="900" b="0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/ </a:t>
            </a:r>
            <a:r>
              <a:rPr lang="pt-BR" sz="900" dirty="0">
                <a:solidFill>
                  <a:srgbClr val="0A0E22"/>
                </a:solidFill>
                <a:latin typeface="Calibri" panose="020F0502020204030204" pitchFamily="34" charset="0"/>
              </a:rPr>
              <a:t>Lições para </a:t>
            </a:r>
            <a:r>
              <a:rPr lang="pt-BR" sz="900" b="0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Juniors</a:t>
            </a:r>
            <a:endParaRPr lang="pt-BR" sz="900" dirty="0">
              <a:solidFill>
                <a:srgbClr val="0A0E22"/>
              </a:solidFill>
              <a:latin typeface="Calibri" panose="020F0502020204030204" pitchFamily="34" charset="0"/>
            </a:endParaRPr>
          </a:p>
          <a:p>
            <a:pPr fontAlgn="base"/>
            <a:r>
              <a:rPr lang="pt-BR" sz="900" dirty="0">
                <a:solidFill>
                  <a:srgbClr val="0A0E22"/>
                </a:solidFill>
                <a:latin typeface="Calibri" panose="020F0502020204030204" pitchFamily="34" charset="0"/>
              </a:rPr>
              <a:t>Começou na Austrália (EUA em 1936) / De 1913 a 1987 / 74 anos</a:t>
            </a:r>
            <a:endParaRPr lang="pt-BR" sz="900" b="0" i="0" noProof="0" dirty="0">
              <a:solidFill>
                <a:srgbClr val="0A0E2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05" name="Rectangle 138">
            <a:extLst>
              <a:ext uri="{FF2B5EF4-FFF2-40B4-BE49-F238E27FC236}">
                <a16:creationId xmlns:a16="http://schemas.microsoft.com/office/drawing/2014/main" id="{5FBF20C4-F195-4053-0C2A-633182AE94CF}"/>
              </a:ext>
            </a:extLst>
          </p:cNvPr>
          <p:cNvSpPr/>
          <p:nvPr/>
        </p:nvSpPr>
        <p:spPr>
          <a:xfrm>
            <a:off x="10974146" y="3170998"/>
            <a:ext cx="6138011" cy="619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6" name="TextBox 139">
            <a:extLst>
              <a:ext uri="{FF2B5EF4-FFF2-40B4-BE49-F238E27FC236}">
                <a16:creationId xmlns:a16="http://schemas.microsoft.com/office/drawing/2014/main" id="{2DEA509D-4E41-02E2-E667-E4D1553A7179}"/>
              </a:ext>
            </a:extLst>
          </p:cNvPr>
          <p:cNvSpPr txBox="1"/>
          <p:nvPr/>
        </p:nvSpPr>
        <p:spPr>
          <a:xfrm>
            <a:off x="10941676" y="3258499"/>
            <a:ext cx="3151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900" b="1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Lição dos </a:t>
            </a:r>
            <a:r>
              <a:rPr lang="pt-BR" sz="900" b="1" i="0" noProof="0" dirty="0" err="1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EarlyTeens</a:t>
            </a:r>
            <a:r>
              <a:rPr lang="pt-BR" sz="900" dirty="0">
                <a:solidFill>
                  <a:srgbClr val="0A0E22"/>
                </a:solidFill>
                <a:latin typeface="Calibri" panose="020F0502020204030204" pitchFamily="34" charset="0"/>
              </a:rPr>
              <a:t>/ Lições para juvenis dos 12 aos 14 anos</a:t>
            </a:r>
          </a:p>
          <a:p>
            <a:pPr fontAlgn="base"/>
            <a:r>
              <a:rPr lang="pt-BR" sz="900" dirty="0">
                <a:solidFill>
                  <a:srgbClr val="0A0E22"/>
                </a:solidFill>
                <a:latin typeface="Calibri" panose="020F0502020204030204" pitchFamily="34" charset="0"/>
              </a:rPr>
              <a:t>De 1962 a 2025 / 62 anos</a:t>
            </a:r>
            <a:endParaRPr lang="pt-BR" sz="900" b="0" i="0" noProof="0" dirty="0">
              <a:solidFill>
                <a:srgbClr val="0A0E2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07" name="Rectangle 140">
            <a:extLst>
              <a:ext uri="{FF2B5EF4-FFF2-40B4-BE49-F238E27FC236}">
                <a16:creationId xmlns:a16="http://schemas.microsoft.com/office/drawing/2014/main" id="{DA8C5E32-F812-EE39-B7F1-3DBD4D45ECC0}"/>
              </a:ext>
            </a:extLst>
          </p:cNvPr>
          <p:cNvSpPr/>
          <p:nvPr/>
        </p:nvSpPr>
        <p:spPr>
          <a:xfrm>
            <a:off x="8830677" y="5322421"/>
            <a:ext cx="4154796" cy="619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8" name="TextBox 141">
            <a:extLst>
              <a:ext uri="{FF2B5EF4-FFF2-40B4-BE49-F238E27FC236}">
                <a16:creationId xmlns:a16="http://schemas.microsoft.com/office/drawing/2014/main" id="{B1453A9A-6967-C43A-C6A3-C3C4466520B6}"/>
              </a:ext>
            </a:extLst>
          </p:cNvPr>
          <p:cNvSpPr txBox="1"/>
          <p:nvPr/>
        </p:nvSpPr>
        <p:spPr>
          <a:xfrm>
            <a:off x="8798207" y="5360545"/>
            <a:ext cx="375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900" b="1" dirty="0">
                <a:solidFill>
                  <a:srgbClr val="0A0E22"/>
                </a:solidFill>
                <a:latin typeface="Calibri" panose="020F0502020204030204" pitchFamily="34" charset="0"/>
              </a:rPr>
              <a:t>Lição para jovens </a:t>
            </a:r>
            <a:r>
              <a:rPr lang="pt-BR" sz="900" dirty="0">
                <a:solidFill>
                  <a:srgbClr val="0A0E22"/>
                </a:solidFill>
                <a:latin typeface="Calibri" panose="020F0502020204030204" pitchFamily="34" charset="0"/>
              </a:rPr>
              <a:t>/ Mais tarde, tornou-se a lição </a:t>
            </a:r>
            <a:r>
              <a:rPr lang="pt-BR" sz="900" dirty="0" err="1">
                <a:solidFill>
                  <a:srgbClr val="0A0E22"/>
                </a:solidFill>
                <a:latin typeface="Calibri" panose="020F0502020204030204" pitchFamily="34" charset="0"/>
              </a:rPr>
              <a:t>Cornerstone</a:t>
            </a:r>
            <a:r>
              <a:rPr lang="pt-BR" sz="900" dirty="0">
                <a:solidFill>
                  <a:srgbClr val="0A0E22"/>
                </a:solidFill>
                <a:latin typeface="Calibri" panose="020F0502020204030204" pitchFamily="34" charset="0"/>
              </a:rPr>
              <a:t> </a:t>
            </a:r>
            <a:r>
              <a:rPr lang="pt-BR" sz="900" b="0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Connections</a:t>
            </a:r>
            <a:endParaRPr lang="pt-BR" sz="900" dirty="0">
              <a:solidFill>
                <a:srgbClr val="0A0E22"/>
              </a:solidFill>
              <a:latin typeface="Calibri" panose="020F0502020204030204" pitchFamily="34" charset="0"/>
            </a:endParaRPr>
          </a:p>
          <a:p>
            <a:pPr fontAlgn="base"/>
            <a:r>
              <a:rPr lang="pt-BR" sz="900" noProof="0" dirty="0">
                <a:solidFill>
                  <a:srgbClr val="0A0E22"/>
                </a:solidFill>
                <a:latin typeface="Calibri" panose="020F0502020204030204" pitchFamily="34" charset="0"/>
              </a:rPr>
              <a:t>De 1940 a 1982 / 42 anos</a:t>
            </a:r>
            <a:endParaRPr lang="pt-BR" sz="900" b="0" i="0" noProof="0" dirty="0">
              <a:solidFill>
                <a:srgbClr val="0A0E2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09" name="Rectangle 142">
            <a:extLst>
              <a:ext uri="{FF2B5EF4-FFF2-40B4-BE49-F238E27FC236}">
                <a16:creationId xmlns:a16="http://schemas.microsoft.com/office/drawing/2014/main" id="{E49E87AA-8916-0522-C4A7-7CA77F8C2757}"/>
              </a:ext>
            </a:extLst>
          </p:cNvPr>
          <p:cNvSpPr/>
          <p:nvPr/>
        </p:nvSpPr>
        <p:spPr>
          <a:xfrm>
            <a:off x="9938078" y="5745196"/>
            <a:ext cx="7174079" cy="619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0" name="TextBox 143">
            <a:extLst>
              <a:ext uri="{FF2B5EF4-FFF2-40B4-BE49-F238E27FC236}">
                <a16:creationId xmlns:a16="http://schemas.microsoft.com/office/drawing/2014/main" id="{D3679D2A-7F3E-B768-1A46-71F969F86491}"/>
              </a:ext>
            </a:extLst>
          </p:cNvPr>
          <p:cNvSpPr txBox="1"/>
          <p:nvPr/>
        </p:nvSpPr>
        <p:spPr>
          <a:xfrm>
            <a:off x="9905608" y="5772348"/>
            <a:ext cx="375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900" b="1" dirty="0">
                <a:solidFill>
                  <a:srgbClr val="0A0E22"/>
                </a:solidFill>
                <a:latin typeface="Calibri" panose="020F0502020204030204" pitchFamily="34" charset="0"/>
              </a:rPr>
              <a:t>Lição dos </a:t>
            </a:r>
            <a:r>
              <a:rPr lang="pt-BR" sz="900" b="1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Juniors </a:t>
            </a:r>
            <a:r>
              <a:rPr lang="pt-BR" sz="900" dirty="0">
                <a:solidFill>
                  <a:srgbClr val="0A0E22"/>
                </a:solidFill>
                <a:latin typeface="Calibri" panose="020F0502020204030204" pitchFamily="34" charset="0"/>
              </a:rPr>
              <a:t>/ Para crianças e pré-adolescentes</a:t>
            </a:r>
          </a:p>
          <a:p>
            <a:pPr fontAlgn="base"/>
            <a:r>
              <a:rPr lang="pt-BR" sz="900" dirty="0">
                <a:solidFill>
                  <a:srgbClr val="0A0E22"/>
                </a:solidFill>
                <a:latin typeface="Calibri" panose="020F0502020204030204" pitchFamily="34" charset="0"/>
              </a:rPr>
              <a:t>De 1952 até hoje / 72 anos</a:t>
            </a:r>
            <a:endParaRPr lang="pt-BR" sz="900" b="0" i="0" noProof="0" dirty="0">
              <a:solidFill>
                <a:srgbClr val="0A0E2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11" name="Rectangle 144">
            <a:extLst>
              <a:ext uri="{FF2B5EF4-FFF2-40B4-BE49-F238E27FC236}">
                <a16:creationId xmlns:a16="http://schemas.microsoft.com/office/drawing/2014/main" id="{841285EC-329F-4236-495B-8C3C998C85CE}"/>
              </a:ext>
            </a:extLst>
          </p:cNvPr>
          <p:cNvSpPr/>
          <p:nvPr/>
        </p:nvSpPr>
        <p:spPr>
          <a:xfrm>
            <a:off x="10607726" y="6144678"/>
            <a:ext cx="2881234" cy="619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2" name="TextBox 145">
            <a:extLst>
              <a:ext uri="{FF2B5EF4-FFF2-40B4-BE49-F238E27FC236}">
                <a16:creationId xmlns:a16="http://schemas.microsoft.com/office/drawing/2014/main" id="{7BDEE4AE-AE85-B6D6-5779-3A514D8BD5A2}"/>
              </a:ext>
            </a:extLst>
          </p:cNvPr>
          <p:cNvSpPr txBox="1"/>
          <p:nvPr/>
        </p:nvSpPr>
        <p:spPr>
          <a:xfrm>
            <a:off x="10575258" y="6171830"/>
            <a:ext cx="2410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900" b="1" i="0" noProof="0" dirty="0" err="1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Our</a:t>
            </a:r>
            <a:r>
              <a:rPr lang="pt-BR" sz="900" b="1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 Little Friend </a:t>
            </a:r>
            <a:r>
              <a:rPr lang="pt-BR" sz="900" dirty="0">
                <a:solidFill>
                  <a:srgbClr val="0A0E22"/>
                </a:solidFill>
                <a:latin typeface="Calibri" panose="020F0502020204030204" pitchFamily="34" charset="0"/>
              </a:rPr>
              <a:t>/ Com lições do rol de berço</a:t>
            </a:r>
          </a:p>
          <a:p>
            <a:pPr fontAlgn="base"/>
            <a:r>
              <a:rPr lang="pt-BR" sz="900" dirty="0">
                <a:solidFill>
                  <a:srgbClr val="0A0E22"/>
                </a:solidFill>
                <a:latin typeface="Calibri" panose="020F0502020204030204" pitchFamily="34" charset="0"/>
              </a:rPr>
              <a:t>De 1957 a 1987 / 30 anos</a:t>
            </a:r>
            <a:endParaRPr lang="pt-BR" sz="900" b="0" i="0" noProof="0" dirty="0">
              <a:solidFill>
                <a:srgbClr val="0A0E2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13" name="Rectangle 146">
            <a:extLst>
              <a:ext uri="{FF2B5EF4-FFF2-40B4-BE49-F238E27FC236}">
                <a16:creationId xmlns:a16="http://schemas.microsoft.com/office/drawing/2014/main" id="{5C98033F-2951-AACB-C564-9F99CA5B842C}"/>
              </a:ext>
            </a:extLst>
          </p:cNvPr>
          <p:cNvSpPr/>
          <p:nvPr/>
        </p:nvSpPr>
        <p:spPr>
          <a:xfrm>
            <a:off x="10640196" y="6507801"/>
            <a:ext cx="2848764" cy="619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4" name="TextBox 147">
            <a:extLst>
              <a:ext uri="{FF2B5EF4-FFF2-40B4-BE49-F238E27FC236}">
                <a16:creationId xmlns:a16="http://schemas.microsoft.com/office/drawing/2014/main" id="{298B9478-C365-5495-9A84-F2D70D2F8869}"/>
              </a:ext>
            </a:extLst>
          </p:cNvPr>
          <p:cNvSpPr txBox="1"/>
          <p:nvPr/>
        </p:nvSpPr>
        <p:spPr>
          <a:xfrm>
            <a:off x="10607728" y="6523981"/>
            <a:ext cx="2155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900" b="1" i="0" noProof="0" dirty="0" err="1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Our</a:t>
            </a:r>
            <a:r>
              <a:rPr lang="pt-BR" sz="900" b="1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 Little Friend </a:t>
            </a:r>
            <a:r>
              <a:rPr lang="pt-BR" sz="900" b="0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/ </a:t>
            </a:r>
            <a:r>
              <a:rPr lang="pt-BR" sz="900" dirty="0">
                <a:solidFill>
                  <a:srgbClr val="0A0E22"/>
                </a:solidFill>
                <a:latin typeface="Calibri" panose="020F0502020204030204" pitchFamily="34" charset="0"/>
              </a:rPr>
              <a:t>Com lições dos </a:t>
            </a:r>
            <a:r>
              <a:rPr lang="pt-BR" sz="900" b="0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Infantis</a:t>
            </a:r>
            <a:endParaRPr lang="pt-BR" sz="900" dirty="0">
              <a:solidFill>
                <a:srgbClr val="0A0E22"/>
              </a:solidFill>
              <a:latin typeface="Calibri" panose="020F0502020204030204" pitchFamily="34" charset="0"/>
            </a:endParaRPr>
          </a:p>
          <a:p>
            <a:pPr fontAlgn="base"/>
            <a:r>
              <a:rPr lang="pt-BR" sz="900" noProof="0" dirty="0">
                <a:solidFill>
                  <a:srgbClr val="0A0E22"/>
                </a:solidFill>
                <a:latin typeface="Calibri" panose="020F0502020204030204" pitchFamily="34" charset="0"/>
              </a:rPr>
              <a:t>De 1957 a 1987 / 30 anos</a:t>
            </a:r>
            <a:endParaRPr lang="pt-BR" sz="900" b="0" i="0" noProof="0" dirty="0">
              <a:solidFill>
                <a:srgbClr val="0A0E2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15" name="Rectangle 148">
            <a:extLst>
              <a:ext uri="{FF2B5EF4-FFF2-40B4-BE49-F238E27FC236}">
                <a16:creationId xmlns:a16="http://schemas.microsoft.com/office/drawing/2014/main" id="{9D29D47B-731A-4DE3-2215-1E89F866F0C1}"/>
              </a:ext>
            </a:extLst>
          </p:cNvPr>
          <p:cNvSpPr/>
          <p:nvPr/>
        </p:nvSpPr>
        <p:spPr>
          <a:xfrm>
            <a:off x="10640196" y="6862675"/>
            <a:ext cx="6471961" cy="619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6" name="TextBox 149">
            <a:extLst>
              <a:ext uri="{FF2B5EF4-FFF2-40B4-BE49-F238E27FC236}">
                <a16:creationId xmlns:a16="http://schemas.microsoft.com/office/drawing/2014/main" id="{9EA7BE9B-24E5-3660-E462-7C9B2AFB59C3}"/>
              </a:ext>
            </a:extLst>
          </p:cNvPr>
          <p:cNvSpPr txBox="1"/>
          <p:nvPr/>
        </p:nvSpPr>
        <p:spPr>
          <a:xfrm>
            <a:off x="10607726" y="6878854"/>
            <a:ext cx="375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900" b="1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Primary </a:t>
            </a:r>
            <a:r>
              <a:rPr lang="pt-BR" sz="900" b="1" i="0" noProof="0" dirty="0" err="1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Treasures</a:t>
            </a:r>
            <a:r>
              <a:rPr lang="pt-BR" sz="900" b="1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t-BR" sz="900" b="0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/ </a:t>
            </a:r>
            <a:r>
              <a:rPr lang="pt-BR" sz="900" dirty="0">
                <a:solidFill>
                  <a:srgbClr val="0A0E22"/>
                </a:solidFill>
                <a:latin typeface="Calibri" panose="020F0502020204030204" pitchFamily="34" charset="0"/>
              </a:rPr>
              <a:t>Com lições dos</a:t>
            </a:r>
            <a:r>
              <a:rPr lang="pt-BR" sz="900" b="0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 Primários</a:t>
            </a:r>
            <a:endParaRPr lang="pt-BR" sz="900" dirty="0">
              <a:solidFill>
                <a:srgbClr val="0A0E22"/>
              </a:solidFill>
              <a:latin typeface="Calibri" panose="020F0502020204030204" pitchFamily="34" charset="0"/>
            </a:endParaRPr>
          </a:p>
          <a:p>
            <a:pPr fontAlgn="base"/>
            <a:r>
              <a:rPr lang="pt-BR" sz="900" dirty="0">
                <a:solidFill>
                  <a:srgbClr val="0A0E22"/>
                </a:solidFill>
                <a:latin typeface="Calibri" panose="020F0502020204030204" pitchFamily="34" charset="0"/>
              </a:rPr>
              <a:t>De 1957 até hoje / 67 anos</a:t>
            </a:r>
            <a:endParaRPr lang="pt-BR" sz="900" b="0" i="0" noProof="0" dirty="0">
              <a:solidFill>
                <a:srgbClr val="0A0E2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17" name="Rectangle 150">
            <a:extLst>
              <a:ext uri="{FF2B5EF4-FFF2-40B4-BE49-F238E27FC236}">
                <a16:creationId xmlns:a16="http://schemas.microsoft.com/office/drawing/2014/main" id="{8B5EF3B4-656B-A0EE-ACC1-3C3984A9CB57}"/>
              </a:ext>
            </a:extLst>
          </p:cNvPr>
          <p:cNvSpPr/>
          <p:nvPr/>
        </p:nvSpPr>
        <p:spPr>
          <a:xfrm>
            <a:off x="12929162" y="7210625"/>
            <a:ext cx="4182995" cy="619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8" name="TextBox 151">
            <a:extLst>
              <a:ext uri="{FF2B5EF4-FFF2-40B4-BE49-F238E27FC236}">
                <a16:creationId xmlns:a16="http://schemas.microsoft.com/office/drawing/2014/main" id="{C629E74D-53FD-E2CA-D6DB-851C3378835D}"/>
              </a:ext>
            </a:extLst>
          </p:cNvPr>
          <p:cNvSpPr txBox="1"/>
          <p:nvPr/>
        </p:nvSpPr>
        <p:spPr>
          <a:xfrm>
            <a:off x="12896692" y="7243263"/>
            <a:ext cx="375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900" b="1" i="0" noProof="0" dirty="0" err="1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Cornerstone</a:t>
            </a:r>
            <a:r>
              <a:rPr lang="pt-BR" sz="900" b="1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 Connections </a:t>
            </a:r>
            <a:r>
              <a:rPr lang="pt-BR" sz="900" b="0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/ Lição dos adolescentes</a:t>
            </a:r>
            <a:endParaRPr lang="pt-BR" sz="900" dirty="0">
              <a:solidFill>
                <a:srgbClr val="0A0E22"/>
              </a:solidFill>
              <a:latin typeface="Calibri" panose="020F0502020204030204" pitchFamily="34" charset="0"/>
            </a:endParaRPr>
          </a:p>
          <a:p>
            <a:pPr fontAlgn="base"/>
            <a:r>
              <a:rPr lang="pt-BR" sz="900" dirty="0">
                <a:solidFill>
                  <a:srgbClr val="0A0E22"/>
                </a:solidFill>
                <a:latin typeface="Calibri" panose="020F0502020204030204" pitchFamily="34" charset="0"/>
              </a:rPr>
              <a:t>De 1982 até hoje / 42 anos</a:t>
            </a:r>
            <a:endParaRPr lang="pt-BR" sz="900" b="0" i="0" noProof="0" dirty="0">
              <a:solidFill>
                <a:srgbClr val="0A0E2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19" name="Rectangle 152">
            <a:extLst>
              <a:ext uri="{FF2B5EF4-FFF2-40B4-BE49-F238E27FC236}">
                <a16:creationId xmlns:a16="http://schemas.microsoft.com/office/drawing/2014/main" id="{7191E657-3EDE-7A97-5166-0CDAC4CBF614}"/>
              </a:ext>
            </a:extLst>
          </p:cNvPr>
          <p:cNvSpPr/>
          <p:nvPr/>
        </p:nvSpPr>
        <p:spPr>
          <a:xfrm>
            <a:off x="13339845" y="5319180"/>
            <a:ext cx="3772312" cy="619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0" name="TextBox 153">
            <a:extLst>
              <a:ext uri="{FF2B5EF4-FFF2-40B4-BE49-F238E27FC236}">
                <a16:creationId xmlns:a16="http://schemas.microsoft.com/office/drawing/2014/main" id="{8F33A38F-7D7B-8733-CD59-955238742CC8}"/>
              </a:ext>
            </a:extLst>
          </p:cNvPr>
          <p:cNvSpPr txBox="1"/>
          <p:nvPr/>
        </p:nvSpPr>
        <p:spPr>
          <a:xfrm>
            <a:off x="13307374" y="5357305"/>
            <a:ext cx="375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900" b="1" i="0" noProof="0" dirty="0" err="1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Collegiate</a:t>
            </a:r>
            <a:r>
              <a:rPr lang="pt-BR" sz="900" b="1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t-BR" sz="900" b="1" i="0" noProof="0" dirty="0" err="1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Quarterly</a:t>
            </a:r>
            <a:r>
              <a:rPr lang="pt-BR" sz="900" b="1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t-BR" sz="900" b="0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/ Lição dos Universitários (Union </a:t>
            </a:r>
            <a:r>
              <a:rPr lang="pt-BR" sz="900" b="0" i="0" noProof="0" dirty="0" err="1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College</a:t>
            </a:r>
            <a:r>
              <a:rPr lang="pt-BR" sz="900" b="0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)</a:t>
            </a:r>
            <a:endParaRPr lang="pt-BR" sz="900" dirty="0">
              <a:solidFill>
                <a:srgbClr val="0A0E22"/>
              </a:solidFill>
              <a:latin typeface="Calibri" panose="020F0502020204030204" pitchFamily="34" charset="0"/>
            </a:endParaRPr>
          </a:p>
          <a:p>
            <a:pPr fontAlgn="base"/>
            <a:r>
              <a:rPr lang="pt-BR" sz="900" dirty="0">
                <a:solidFill>
                  <a:srgbClr val="0A0E22"/>
                </a:solidFill>
                <a:latin typeface="Calibri" panose="020F0502020204030204" pitchFamily="34" charset="0"/>
              </a:rPr>
              <a:t>De 1986 até hoje / 38 anos</a:t>
            </a:r>
            <a:endParaRPr lang="pt-BR" sz="900" b="0" i="0" noProof="0" dirty="0">
              <a:solidFill>
                <a:srgbClr val="0A0E2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21" name="Rectangle 156">
            <a:extLst>
              <a:ext uri="{FF2B5EF4-FFF2-40B4-BE49-F238E27FC236}">
                <a16:creationId xmlns:a16="http://schemas.microsoft.com/office/drawing/2014/main" id="{1B1323D2-F08F-397B-EEA9-91826E26347C}"/>
              </a:ext>
            </a:extLst>
          </p:cNvPr>
          <p:cNvSpPr/>
          <p:nvPr/>
        </p:nvSpPr>
        <p:spPr>
          <a:xfrm>
            <a:off x="13307374" y="7631218"/>
            <a:ext cx="937835" cy="6199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2" name="TextBox 157">
            <a:extLst>
              <a:ext uri="{FF2B5EF4-FFF2-40B4-BE49-F238E27FC236}">
                <a16:creationId xmlns:a16="http://schemas.microsoft.com/office/drawing/2014/main" id="{E1F0DA73-4E49-467C-50EE-87C4FA9B3524}"/>
              </a:ext>
            </a:extLst>
          </p:cNvPr>
          <p:cNvSpPr txBox="1"/>
          <p:nvPr/>
        </p:nvSpPr>
        <p:spPr>
          <a:xfrm>
            <a:off x="13182600" y="7645332"/>
            <a:ext cx="37556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900" b="1" dirty="0">
                <a:solidFill>
                  <a:srgbClr val="0A0E22"/>
                </a:solidFill>
                <a:latin typeface="Calibri" panose="020F0502020204030204" pitchFamily="34" charset="0"/>
              </a:rPr>
              <a:t>Departamento dos Ministérios da Igreja </a:t>
            </a:r>
            <a:r>
              <a:rPr lang="pt-BR" sz="900" b="0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/ ES/Atividades Leigas /Mordomia e Desenvolvimento /Jovens e Serviços do Lar </a:t>
            </a:r>
            <a:r>
              <a:rPr lang="pt-BR" sz="900" dirty="0">
                <a:solidFill>
                  <a:srgbClr val="0A0E22"/>
                </a:solidFill>
                <a:latin typeface="Calibri" panose="020F0502020204030204" pitchFamily="34" charset="0"/>
              </a:rPr>
              <a:t>e</a:t>
            </a:r>
            <a:r>
              <a:rPr lang="pt-BR" sz="900" b="0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 Família</a:t>
            </a:r>
            <a:endParaRPr lang="pt-BR" sz="900" dirty="0">
              <a:solidFill>
                <a:srgbClr val="0A0E22"/>
              </a:solidFill>
              <a:latin typeface="Calibri" panose="020F0502020204030204" pitchFamily="34" charset="0"/>
            </a:endParaRPr>
          </a:p>
          <a:p>
            <a:pPr fontAlgn="base"/>
            <a:r>
              <a:rPr lang="pt-BR" sz="900" noProof="0" dirty="0">
                <a:solidFill>
                  <a:srgbClr val="0A0E22"/>
                </a:solidFill>
                <a:latin typeface="Calibri" panose="020F0502020204030204" pitchFamily="34" charset="0"/>
              </a:rPr>
              <a:t>De 1985 a 1995 / 10 anos</a:t>
            </a:r>
            <a:endParaRPr lang="pt-BR" sz="900" b="0" i="0" noProof="0" dirty="0">
              <a:solidFill>
                <a:srgbClr val="0A0E2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23" name="Rectangle 158">
            <a:extLst>
              <a:ext uri="{FF2B5EF4-FFF2-40B4-BE49-F238E27FC236}">
                <a16:creationId xmlns:a16="http://schemas.microsoft.com/office/drawing/2014/main" id="{C8659457-D3C8-5B18-C987-2DADAFF2E123}"/>
              </a:ext>
            </a:extLst>
          </p:cNvPr>
          <p:cNvSpPr/>
          <p:nvPr/>
        </p:nvSpPr>
        <p:spPr>
          <a:xfrm>
            <a:off x="13485916" y="8172602"/>
            <a:ext cx="759293" cy="6199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4" name="TextBox 159">
            <a:extLst>
              <a:ext uri="{FF2B5EF4-FFF2-40B4-BE49-F238E27FC236}">
                <a16:creationId xmlns:a16="http://schemas.microsoft.com/office/drawing/2014/main" id="{7A083868-CA71-BCA1-262E-223B68D88E30}"/>
              </a:ext>
            </a:extLst>
          </p:cNvPr>
          <p:cNvSpPr txBox="1"/>
          <p:nvPr/>
        </p:nvSpPr>
        <p:spPr>
          <a:xfrm>
            <a:off x="13356500" y="8186716"/>
            <a:ext cx="4188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900" b="1" dirty="0">
                <a:solidFill>
                  <a:srgbClr val="0A0E22"/>
                </a:solidFill>
                <a:latin typeface="Calibri" panose="020F0502020204030204" pitchFamily="34" charset="0"/>
              </a:rPr>
              <a:t>Departamento dos Ministérios da Igreja </a:t>
            </a:r>
            <a:r>
              <a:rPr lang="pt-BR" sz="900" dirty="0">
                <a:solidFill>
                  <a:srgbClr val="0A0E22"/>
                </a:solidFill>
                <a:latin typeface="Calibri" panose="020F0502020204030204" pitchFamily="34" charset="0"/>
              </a:rPr>
              <a:t>/ Adiciona o Ministério das Crianças</a:t>
            </a:r>
          </a:p>
          <a:p>
            <a:pPr fontAlgn="base"/>
            <a:r>
              <a:rPr lang="pt-BR" sz="900" dirty="0">
                <a:solidFill>
                  <a:srgbClr val="0A0E22"/>
                </a:solidFill>
                <a:latin typeface="Calibri" panose="020F0502020204030204" pitchFamily="34" charset="0"/>
              </a:rPr>
              <a:t>De 1987 a 1995 / 8 anos</a:t>
            </a:r>
            <a:endParaRPr lang="pt-BR" sz="900" b="0" i="0" noProof="0" dirty="0">
              <a:solidFill>
                <a:srgbClr val="0A0E2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25" name="Rectangle 160">
            <a:extLst>
              <a:ext uri="{FF2B5EF4-FFF2-40B4-BE49-F238E27FC236}">
                <a16:creationId xmlns:a16="http://schemas.microsoft.com/office/drawing/2014/main" id="{CF5AF1EC-DDF6-5C98-CDC9-8A2269841CFE}"/>
              </a:ext>
            </a:extLst>
          </p:cNvPr>
          <p:cNvSpPr/>
          <p:nvPr/>
        </p:nvSpPr>
        <p:spPr>
          <a:xfrm>
            <a:off x="14245209" y="6139234"/>
            <a:ext cx="2866948" cy="6199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6" name="TextBox 161">
            <a:extLst>
              <a:ext uri="{FF2B5EF4-FFF2-40B4-BE49-F238E27FC236}">
                <a16:creationId xmlns:a16="http://schemas.microsoft.com/office/drawing/2014/main" id="{3C0308E8-7D62-523F-EBA5-9BBF0F35FA87}"/>
              </a:ext>
            </a:extLst>
          </p:cNvPr>
          <p:cNvSpPr txBox="1"/>
          <p:nvPr/>
        </p:nvSpPr>
        <p:spPr>
          <a:xfrm>
            <a:off x="14135640" y="6167971"/>
            <a:ext cx="375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900" b="1" dirty="0">
                <a:solidFill>
                  <a:srgbClr val="0A0E22"/>
                </a:solidFill>
                <a:latin typeface="Calibri" panose="020F0502020204030204" pitchFamily="34" charset="0"/>
              </a:rPr>
              <a:t>Criação do Departamento do Ministério Infantil </a:t>
            </a:r>
            <a:r>
              <a:rPr lang="pt-BR" sz="900" b="0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/ GC </a:t>
            </a:r>
            <a:r>
              <a:rPr lang="pt-BR" sz="900" b="0" i="0" noProof="0" dirty="0" err="1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Level</a:t>
            </a:r>
            <a:endParaRPr lang="pt-BR" sz="900" dirty="0">
              <a:solidFill>
                <a:srgbClr val="0A0E22"/>
              </a:solidFill>
              <a:latin typeface="Calibri" panose="020F0502020204030204" pitchFamily="34" charset="0"/>
            </a:endParaRPr>
          </a:p>
          <a:p>
            <a:pPr fontAlgn="base"/>
            <a:r>
              <a:rPr lang="pt-BR" sz="900" dirty="0">
                <a:solidFill>
                  <a:srgbClr val="0A0E22"/>
                </a:solidFill>
                <a:latin typeface="Calibri" panose="020F0502020204030204" pitchFamily="34" charset="0"/>
              </a:rPr>
              <a:t>De 1995 até hoje / 30 anos</a:t>
            </a:r>
            <a:endParaRPr lang="pt-BR" sz="900" b="0" i="0" noProof="0" dirty="0">
              <a:solidFill>
                <a:srgbClr val="0A0E2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27" name="Rectangle 162">
            <a:extLst>
              <a:ext uri="{FF2B5EF4-FFF2-40B4-BE49-F238E27FC236}">
                <a16:creationId xmlns:a16="http://schemas.microsoft.com/office/drawing/2014/main" id="{6CEB85F1-99C4-4F81-04F9-D0C33B6EADDE}"/>
              </a:ext>
            </a:extLst>
          </p:cNvPr>
          <p:cNvSpPr/>
          <p:nvPr/>
        </p:nvSpPr>
        <p:spPr>
          <a:xfrm>
            <a:off x="13485915" y="8608785"/>
            <a:ext cx="3626240" cy="619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8" name="TextBox 163">
            <a:extLst>
              <a:ext uri="{FF2B5EF4-FFF2-40B4-BE49-F238E27FC236}">
                <a16:creationId xmlns:a16="http://schemas.microsoft.com/office/drawing/2014/main" id="{C87AE267-244E-FBA5-86E1-2BE9A4679162}"/>
              </a:ext>
            </a:extLst>
          </p:cNvPr>
          <p:cNvSpPr txBox="1"/>
          <p:nvPr/>
        </p:nvSpPr>
        <p:spPr>
          <a:xfrm>
            <a:off x="13465543" y="8639781"/>
            <a:ext cx="37556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900" b="1" dirty="0">
                <a:solidFill>
                  <a:srgbClr val="0A0E22"/>
                </a:solidFill>
                <a:latin typeface="Calibri" panose="020F0502020204030204" pitchFamily="34" charset="0"/>
              </a:rPr>
              <a:t>Lições organizadas por classes</a:t>
            </a:r>
            <a:r>
              <a:rPr lang="pt-BR" sz="900" b="1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t-BR" sz="900" b="0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/ GC </a:t>
            </a:r>
            <a:r>
              <a:rPr lang="pt-BR" sz="900" b="0" i="0" noProof="0" dirty="0" err="1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Level</a:t>
            </a:r>
            <a:endParaRPr lang="pt-BR" sz="900" dirty="0">
              <a:solidFill>
                <a:srgbClr val="0A0E22"/>
              </a:solidFill>
              <a:latin typeface="Calibri" panose="020F0502020204030204" pitchFamily="34" charset="0"/>
            </a:endParaRPr>
          </a:p>
          <a:p>
            <a:pPr fontAlgn="base"/>
            <a:r>
              <a:rPr lang="pt-BR" sz="900" noProof="0" dirty="0">
                <a:solidFill>
                  <a:srgbClr val="0A0E22"/>
                </a:solidFill>
                <a:latin typeface="Calibri" panose="020F0502020204030204" pitchFamily="34" charset="0"/>
              </a:rPr>
              <a:t>Infantis, Primários, intermediários </a:t>
            </a:r>
            <a:r>
              <a:rPr lang="pt-BR" sz="900" dirty="0">
                <a:solidFill>
                  <a:srgbClr val="0A0E22"/>
                </a:solidFill>
                <a:latin typeface="Calibri" panose="020F0502020204030204" pitchFamily="34" charset="0"/>
              </a:rPr>
              <a:t>e</a:t>
            </a:r>
            <a:r>
              <a:rPr lang="pt-BR" sz="900" noProof="0" dirty="0">
                <a:solidFill>
                  <a:srgbClr val="0A0E22"/>
                </a:solidFill>
                <a:latin typeface="Calibri" panose="020F0502020204030204" pitchFamily="34" charset="0"/>
              </a:rPr>
              <a:t> adolescentes</a:t>
            </a:r>
          </a:p>
          <a:p>
            <a:pPr fontAlgn="base"/>
            <a:r>
              <a:rPr lang="pt-BR" sz="900" dirty="0">
                <a:solidFill>
                  <a:srgbClr val="0A0E22"/>
                </a:solidFill>
                <a:latin typeface="Calibri" panose="020F0502020204030204" pitchFamily="34" charset="0"/>
              </a:rPr>
              <a:t>De 1987 até hoje / 37 anos</a:t>
            </a:r>
            <a:endParaRPr lang="pt-BR" sz="900" b="0" i="0" noProof="0" dirty="0">
              <a:solidFill>
                <a:srgbClr val="0A0E2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29" name="Rectangle 164">
            <a:extLst>
              <a:ext uri="{FF2B5EF4-FFF2-40B4-BE49-F238E27FC236}">
                <a16:creationId xmlns:a16="http://schemas.microsoft.com/office/drawing/2014/main" id="{7342F9C9-966E-4314-1CE4-74B28ED59558}"/>
              </a:ext>
            </a:extLst>
          </p:cNvPr>
          <p:cNvSpPr/>
          <p:nvPr/>
        </p:nvSpPr>
        <p:spPr>
          <a:xfrm>
            <a:off x="1815907" y="8566995"/>
            <a:ext cx="5673592" cy="10433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t-BR" sz="2000" b="1" cap="none" spc="0" noProof="0" dirty="0">
                <a:ln w="0"/>
                <a:solidFill>
                  <a:schemeClr val="tx1"/>
                </a:solidFill>
              </a:rPr>
              <a:t>Linha do Tempo</a:t>
            </a:r>
          </a:p>
          <a:p>
            <a:r>
              <a:rPr lang="pt-BR" sz="1200" i="1" noProof="0" dirty="0">
                <a:ln w="0"/>
              </a:rPr>
              <a:t>da Escola Sabatina com Ênfase no Ministério da Criança</a:t>
            </a:r>
          </a:p>
          <a:p>
            <a:r>
              <a:rPr lang="pt-BR" sz="1200" i="1" noProof="0" dirty="0">
                <a:ln w="0"/>
              </a:rPr>
              <a:t>Preparado pelo Pr. Francesco</a:t>
            </a:r>
            <a:r>
              <a:rPr lang="pt-BR" sz="1200" noProof="0" dirty="0">
                <a:ln w="0"/>
              </a:rPr>
              <a:t> Marquina e a Ma. Angie Valdez</a:t>
            </a:r>
            <a:endParaRPr lang="pt-BR" sz="1200" b="0" cap="none" spc="0" noProof="0" dirty="0">
              <a:ln w="0"/>
              <a:solidFill>
                <a:schemeClr val="tx1"/>
              </a:solidFill>
            </a:endParaRPr>
          </a:p>
        </p:txBody>
      </p:sp>
      <p:sp>
        <p:nvSpPr>
          <p:cNvPr id="230" name="Rectangle 1">
            <a:extLst>
              <a:ext uri="{FF2B5EF4-FFF2-40B4-BE49-F238E27FC236}">
                <a16:creationId xmlns:a16="http://schemas.microsoft.com/office/drawing/2014/main" id="{AF6CDF1D-5EFA-3116-2034-30594886EE89}"/>
              </a:ext>
            </a:extLst>
          </p:cNvPr>
          <p:cNvSpPr/>
          <p:nvPr/>
        </p:nvSpPr>
        <p:spPr>
          <a:xfrm>
            <a:off x="14711909" y="1498551"/>
            <a:ext cx="2435337" cy="7955856"/>
          </a:xfrm>
          <a:prstGeom prst="rect">
            <a:avLst/>
          </a:prstGeom>
          <a:noFill/>
          <a:ln>
            <a:solidFill>
              <a:srgbClr val="FF0000">
                <a:alpha val="30000"/>
              </a:srgb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796012"/>
                      <a:gd name="connsiteY0" fmla="*/ 0 h 5867283"/>
                      <a:gd name="connsiteX1" fmla="*/ 580711 w 1796012"/>
                      <a:gd name="connsiteY1" fmla="*/ 0 h 5867283"/>
                      <a:gd name="connsiteX2" fmla="*/ 1125501 w 1796012"/>
                      <a:gd name="connsiteY2" fmla="*/ 0 h 5867283"/>
                      <a:gd name="connsiteX3" fmla="*/ 1796012 w 1796012"/>
                      <a:gd name="connsiteY3" fmla="*/ 0 h 5867283"/>
                      <a:gd name="connsiteX4" fmla="*/ 1796012 w 1796012"/>
                      <a:gd name="connsiteY4" fmla="*/ 528055 h 5867283"/>
                      <a:gd name="connsiteX5" fmla="*/ 1796012 w 1796012"/>
                      <a:gd name="connsiteY5" fmla="*/ 997438 h 5867283"/>
                      <a:gd name="connsiteX6" fmla="*/ 1796012 w 1796012"/>
                      <a:gd name="connsiteY6" fmla="*/ 1466821 h 5867283"/>
                      <a:gd name="connsiteX7" fmla="*/ 1796012 w 1796012"/>
                      <a:gd name="connsiteY7" fmla="*/ 2053549 h 5867283"/>
                      <a:gd name="connsiteX8" fmla="*/ 1796012 w 1796012"/>
                      <a:gd name="connsiteY8" fmla="*/ 2640277 h 5867283"/>
                      <a:gd name="connsiteX9" fmla="*/ 1796012 w 1796012"/>
                      <a:gd name="connsiteY9" fmla="*/ 3109660 h 5867283"/>
                      <a:gd name="connsiteX10" fmla="*/ 1796012 w 1796012"/>
                      <a:gd name="connsiteY10" fmla="*/ 3579043 h 5867283"/>
                      <a:gd name="connsiteX11" fmla="*/ 1796012 w 1796012"/>
                      <a:gd name="connsiteY11" fmla="*/ 4165771 h 5867283"/>
                      <a:gd name="connsiteX12" fmla="*/ 1796012 w 1796012"/>
                      <a:gd name="connsiteY12" fmla="*/ 4811172 h 5867283"/>
                      <a:gd name="connsiteX13" fmla="*/ 1796012 w 1796012"/>
                      <a:gd name="connsiteY13" fmla="*/ 5221882 h 5867283"/>
                      <a:gd name="connsiteX14" fmla="*/ 1796012 w 1796012"/>
                      <a:gd name="connsiteY14" fmla="*/ 5867283 h 5867283"/>
                      <a:gd name="connsiteX15" fmla="*/ 1197341 w 1796012"/>
                      <a:gd name="connsiteY15" fmla="*/ 5867283 h 5867283"/>
                      <a:gd name="connsiteX16" fmla="*/ 598671 w 1796012"/>
                      <a:gd name="connsiteY16" fmla="*/ 5867283 h 5867283"/>
                      <a:gd name="connsiteX17" fmla="*/ 0 w 1796012"/>
                      <a:gd name="connsiteY17" fmla="*/ 5867283 h 5867283"/>
                      <a:gd name="connsiteX18" fmla="*/ 0 w 1796012"/>
                      <a:gd name="connsiteY18" fmla="*/ 5280555 h 5867283"/>
                      <a:gd name="connsiteX19" fmla="*/ 0 w 1796012"/>
                      <a:gd name="connsiteY19" fmla="*/ 4811172 h 5867283"/>
                      <a:gd name="connsiteX20" fmla="*/ 0 w 1796012"/>
                      <a:gd name="connsiteY20" fmla="*/ 4341789 h 5867283"/>
                      <a:gd name="connsiteX21" fmla="*/ 0 w 1796012"/>
                      <a:gd name="connsiteY21" fmla="*/ 3813734 h 5867283"/>
                      <a:gd name="connsiteX22" fmla="*/ 0 w 1796012"/>
                      <a:gd name="connsiteY22" fmla="*/ 3109660 h 5867283"/>
                      <a:gd name="connsiteX23" fmla="*/ 0 w 1796012"/>
                      <a:gd name="connsiteY23" fmla="*/ 2522932 h 5867283"/>
                      <a:gd name="connsiteX24" fmla="*/ 0 w 1796012"/>
                      <a:gd name="connsiteY24" fmla="*/ 1994876 h 5867283"/>
                      <a:gd name="connsiteX25" fmla="*/ 0 w 1796012"/>
                      <a:gd name="connsiteY25" fmla="*/ 1584166 h 5867283"/>
                      <a:gd name="connsiteX26" fmla="*/ 0 w 1796012"/>
                      <a:gd name="connsiteY26" fmla="*/ 1173457 h 5867283"/>
                      <a:gd name="connsiteX27" fmla="*/ 0 w 1796012"/>
                      <a:gd name="connsiteY27" fmla="*/ 528055 h 5867283"/>
                      <a:gd name="connsiteX28" fmla="*/ 0 w 1796012"/>
                      <a:gd name="connsiteY28" fmla="*/ 0 h 5867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796012" h="5867283" extrusionOk="0">
                        <a:moveTo>
                          <a:pt x="0" y="0"/>
                        </a:moveTo>
                        <a:cubicBezTo>
                          <a:pt x="141971" y="-62359"/>
                          <a:pt x="359735" y="16311"/>
                          <a:pt x="580711" y="0"/>
                        </a:cubicBezTo>
                        <a:cubicBezTo>
                          <a:pt x="801687" y="-16311"/>
                          <a:pt x="946857" y="24439"/>
                          <a:pt x="1125501" y="0"/>
                        </a:cubicBezTo>
                        <a:cubicBezTo>
                          <a:pt x="1304145" y="-24439"/>
                          <a:pt x="1593088" y="55946"/>
                          <a:pt x="1796012" y="0"/>
                        </a:cubicBezTo>
                        <a:cubicBezTo>
                          <a:pt x="1815154" y="209227"/>
                          <a:pt x="1761351" y="335358"/>
                          <a:pt x="1796012" y="528055"/>
                        </a:cubicBezTo>
                        <a:cubicBezTo>
                          <a:pt x="1830673" y="720753"/>
                          <a:pt x="1795853" y="849800"/>
                          <a:pt x="1796012" y="997438"/>
                        </a:cubicBezTo>
                        <a:cubicBezTo>
                          <a:pt x="1796171" y="1145076"/>
                          <a:pt x="1790612" y="1279323"/>
                          <a:pt x="1796012" y="1466821"/>
                        </a:cubicBezTo>
                        <a:cubicBezTo>
                          <a:pt x="1801412" y="1654319"/>
                          <a:pt x="1739127" y="1801313"/>
                          <a:pt x="1796012" y="2053549"/>
                        </a:cubicBezTo>
                        <a:cubicBezTo>
                          <a:pt x="1852897" y="2305785"/>
                          <a:pt x="1741581" y="2370936"/>
                          <a:pt x="1796012" y="2640277"/>
                        </a:cubicBezTo>
                        <a:cubicBezTo>
                          <a:pt x="1850443" y="2909618"/>
                          <a:pt x="1745584" y="2877995"/>
                          <a:pt x="1796012" y="3109660"/>
                        </a:cubicBezTo>
                        <a:cubicBezTo>
                          <a:pt x="1846440" y="3341325"/>
                          <a:pt x="1779333" y="3482420"/>
                          <a:pt x="1796012" y="3579043"/>
                        </a:cubicBezTo>
                        <a:cubicBezTo>
                          <a:pt x="1812691" y="3675666"/>
                          <a:pt x="1762938" y="3928112"/>
                          <a:pt x="1796012" y="4165771"/>
                        </a:cubicBezTo>
                        <a:cubicBezTo>
                          <a:pt x="1829086" y="4403430"/>
                          <a:pt x="1784107" y="4669387"/>
                          <a:pt x="1796012" y="4811172"/>
                        </a:cubicBezTo>
                        <a:cubicBezTo>
                          <a:pt x="1807917" y="4952957"/>
                          <a:pt x="1760793" y="5026869"/>
                          <a:pt x="1796012" y="5221882"/>
                        </a:cubicBezTo>
                        <a:cubicBezTo>
                          <a:pt x="1831231" y="5416895"/>
                          <a:pt x="1735060" y="5727127"/>
                          <a:pt x="1796012" y="5867283"/>
                        </a:cubicBezTo>
                        <a:cubicBezTo>
                          <a:pt x="1648381" y="5875363"/>
                          <a:pt x="1322868" y="5836206"/>
                          <a:pt x="1197341" y="5867283"/>
                        </a:cubicBezTo>
                        <a:cubicBezTo>
                          <a:pt x="1071814" y="5898360"/>
                          <a:pt x="727902" y="5855287"/>
                          <a:pt x="598671" y="5867283"/>
                        </a:cubicBezTo>
                        <a:cubicBezTo>
                          <a:pt x="469440" y="5879279"/>
                          <a:pt x="184637" y="5799795"/>
                          <a:pt x="0" y="5867283"/>
                        </a:cubicBezTo>
                        <a:cubicBezTo>
                          <a:pt x="-20954" y="5717852"/>
                          <a:pt x="51981" y="5529788"/>
                          <a:pt x="0" y="5280555"/>
                        </a:cubicBezTo>
                        <a:cubicBezTo>
                          <a:pt x="-51981" y="5031322"/>
                          <a:pt x="23329" y="4986391"/>
                          <a:pt x="0" y="4811172"/>
                        </a:cubicBezTo>
                        <a:cubicBezTo>
                          <a:pt x="-23329" y="4635953"/>
                          <a:pt x="54142" y="4480254"/>
                          <a:pt x="0" y="4341789"/>
                        </a:cubicBezTo>
                        <a:cubicBezTo>
                          <a:pt x="-54142" y="4203324"/>
                          <a:pt x="45220" y="4036700"/>
                          <a:pt x="0" y="3813734"/>
                        </a:cubicBezTo>
                        <a:cubicBezTo>
                          <a:pt x="-45220" y="3590769"/>
                          <a:pt x="37082" y="3392447"/>
                          <a:pt x="0" y="3109660"/>
                        </a:cubicBezTo>
                        <a:cubicBezTo>
                          <a:pt x="-37082" y="2826873"/>
                          <a:pt x="69114" y="2718084"/>
                          <a:pt x="0" y="2522932"/>
                        </a:cubicBezTo>
                        <a:cubicBezTo>
                          <a:pt x="-69114" y="2327780"/>
                          <a:pt x="15737" y="2242249"/>
                          <a:pt x="0" y="1994876"/>
                        </a:cubicBezTo>
                        <a:cubicBezTo>
                          <a:pt x="-15737" y="1747503"/>
                          <a:pt x="14349" y="1712587"/>
                          <a:pt x="0" y="1584166"/>
                        </a:cubicBezTo>
                        <a:cubicBezTo>
                          <a:pt x="-14349" y="1455745"/>
                          <a:pt x="9235" y="1377768"/>
                          <a:pt x="0" y="1173457"/>
                        </a:cubicBezTo>
                        <a:cubicBezTo>
                          <a:pt x="-9235" y="969146"/>
                          <a:pt x="46547" y="810380"/>
                          <a:pt x="0" y="528055"/>
                        </a:cubicBezTo>
                        <a:cubicBezTo>
                          <a:pt x="-46547" y="245730"/>
                          <a:pt x="15635" y="1226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31" name="TextBox 2">
            <a:extLst>
              <a:ext uri="{FF2B5EF4-FFF2-40B4-BE49-F238E27FC236}">
                <a16:creationId xmlns:a16="http://schemas.microsoft.com/office/drawing/2014/main" id="{160D9356-43A0-1644-0315-0B122BB73B5A}"/>
              </a:ext>
            </a:extLst>
          </p:cNvPr>
          <p:cNvSpPr txBox="1"/>
          <p:nvPr/>
        </p:nvSpPr>
        <p:spPr>
          <a:xfrm>
            <a:off x="15348041" y="1074479"/>
            <a:ext cx="2079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600" b="1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Elo da Graça </a:t>
            </a:r>
            <a:r>
              <a:rPr lang="pt-BR" sz="600" b="0" i="0" noProof="0" dirty="0">
                <a:solidFill>
                  <a:srgbClr val="0A0E22"/>
                </a:solidFill>
                <a:effectLst/>
                <a:latin typeface="Calibri" panose="020F0502020204030204" pitchFamily="34" charset="0"/>
              </a:rPr>
              <a:t>/ Currículo ES Infantil</a:t>
            </a:r>
            <a:endParaRPr lang="pt-BR" sz="600" dirty="0">
              <a:solidFill>
                <a:srgbClr val="0A0E22"/>
              </a:solidFill>
              <a:latin typeface="Calibri" panose="020F0502020204030204" pitchFamily="34" charset="0"/>
            </a:endParaRPr>
          </a:p>
          <a:p>
            <a:pPr fontAlgn="base"/>
            <a:r>
              <a:rPr lang="pt-BR" sz="600" noProof="0" dirty="0">
                <a:solidFill>
                  <a:srgbClr val="0A0E22"/>
                </a:solidFill>
                <a:latin typeface="Calibri" panose="020F0502020204030204" pitchFamily="34" charset="0"/>
              </a:rPr>
              <a:t>De 2000 a 2025 / 25 anos</a:t>
            </a:r>
            <a:endParaRPr lang="pt-BR" sz="600" b="0" i="0" noProof="0" dirty="0">
              <a:solidFill>
                <a:srgbClr val="0A0E22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232" name="Picture 3">
            <a:extLst>
              <a:ext uri="{FF2B5EF4-FFF2-40B4-BE49-F238E27FC236}">
                <a16:creationId xmlns:a16="http://schemas.microsoft.com/office/drawing/2014/main" id="{3EB7A9B6-FFB7-8031-3462-4C2EA771E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0632" y="712225"/>
            <a:ext cx="710234" cy="686560"/>
          </a:xfrm>
          <a:prstGeom prst="rect">
            <a:avLst/>
          </a:prstGeom>
        </p:spPr>
      </p:pic>
      <p:pic>
        <p:nvPicPr>
          <p:cNvPr id="233" name="Imagem 16" descr="Uma imagem contendo Texto&#10;&#10;Descrição gerada automaticamente">
            <a:extLst>
              <a:ext uri="{FF2B5EF4-FFF2-40B4-BE49-F238E27FC236}">
                <a16:creationId xmlns:a16="http://schemas.microsoft.com/office/drawing/2014/main" id="{B09313D9-9A13-635A-338A-5C82B1AE4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126119" y="8584151"/>
            <a:ext cx="580287" cy="241105"/>
          </a:xfrm>
          <a:prstGeom prst="rect">
            <a:avLst/>
          </a:prstGeom>
        </p:spPr>
      </p:pic>
      <p:pic>
        <p:nvPicPr>
          <p:cNvPr id="234" name="Imagem 16" descr="Uma imagem contendo Texto&#10;&#10;Descrição gerada automaticamente">
            <a:extLst>
              <a:ext uri="{FF2B5EF4-FFF2-40B4-BE49-F238E27FC236}">
                <a16:creationId xmlns:a16="http://schemas.microsoft.com/office/drawing/2014/main" id="{C186E4CC-2885-977E-8391-BAF0A12716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126119" y="7863280"/>
            <a:ext cx="580287" cy="241105"/>
          </a:xfrm>
          <a:prstGeom prst="rect">
            <a:avLst/>
          </a:prstGeom>
        </p:spPr>
      </p:pic>
      <p:pic>
        <p:nvPicPr>
          <p:cNvPr id="235" name="Imagem 16" descr="Uma imagem contendo Texto&#10;&#10;Descrição gerada automaticamente">
            <a:extLst>
              <a:ext uri="{FF2B5EF4-FFF2-40B4-BE49-F238E27FC236}">
                <a16:creationId xmlns:a16="http://schemas.microsoft.com/office/drawing/2014/main" id="{8C655FCD-8328-AB57-8E9A-77E40267CF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126119" y="7180854"/>
            <a:ext cx="580287" cy="241105"/>
          </a:xfrm>
          <a:prstGeom prst="rect">
            <a:avLst/>
          </a:prstGeom>
        </p:spPr>
      </p:pic>
      <p:pic>
        <p:nvPicPr>
          <p:cNvPr id="236" name="Imagem 16" descr="Uma imagem contendo Texto&#10;&#10;Descrição gerada automaticamente">
            <a:extLst>
              <a:ext uri="{FF2B5EF4-FFF2-40B4-BE49-F238E27FC236}">
                <a16:creationId xmlns:a16="http://schemas.microsoft.com/office/drawing/2014/main" id="{1BD78214-B7AB-C5F5-C6DE-8A9E2BC483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130167" y="6491741"/>
            <a:ext cx="580287" cy="241105"/>
          </a:xfrm>
          <a:prstGeom prst="rect">
            <a:avLst/>
          </a:prstGeom>
        </p:spPr>
      </p:pic>
      <p:pic>
        <p:nvPicPr>
          <p:cNvPr id="237" name="Imagem 236" descr="Uma imagem contendo Texto&#10;&#10;Descrição gerada automaticamente">
            <a:extLst>
              <a:ext uri="{FF2B5EF4-FFF2-40B4-BE49-F238E27FC236}">
                <a16:creationId xmlns:a16="http://schemas.microsoft.com/office/drawing/2014/main" id="{423601DF-2062-8CB1-5648-02CEA4D6E5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130167" y="5770870"/>
            <a:ext cx="580287" cy="241105"/>
          </a:xfrm>
          <a:prstGeom prst="rect">
            <a:avLst/>
          </a:prstGeom>
        </p:spPr>
      </p:pic>
      <p:pic>
        <p:nvPicPr>
          <p:cNvPr id="238" name="Imagem 16" descr="Uma imagem contendo Texto&#10;&#10;Descrição gerada automaticamente">
            <a:extLst>
              <a:ext uri="{FF2B5EF4-FFF2-40B4-BE49-F238E27FC236}">
                <a16:creationId xmlns:a16="http://schemas.microsoft.com/office/drawing/2014/main" id="{FFBCCE34-A9BB-DBAF-842D-FEB624D679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130167" y="5088444"/>
            <a:ext cx="580287" cy="241105"/>
          </a:xfrm>
          <a:prstGeom prst="rect">
            <a:avLst/>
          </a:prstGeom>
        </p:spPr>
      </p:pic>
      <p:pic>
        <p:nvPicPr>
          <p:cNvPr id="239" name="Imagem 16" descr="Uma imagem contendo Texto&#10;&#10;Descrição gerada automaticamente">
            <a:extLst>
              <a:ext uri="{FF2B5EF4-FFF2-40B4-BE49-F238E27FC236}">
                <a16:creationId xmlns:a16="http://schemas.microsoft.com/office/drawing/2014/main" id="{E36E2E63-C509-7B10-D149-57B27CCF52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130690" y="4409140"/>
            <a:ext cx="580287" cy="241105"/>
          </a:xfrm>
          <a:prstGeom prst="rect">
            <a:avLst/>
          </a:prstGeom>
        </p:spPr>
      </p:pic>
      <p:pic>
        <p:nvPicPr>
          <p:cNvPr id="240" name="Imagem 16" descr="Uma imagem contendo Texto&#10;&#10;Descrição gerada automaticamente">
            <a:extLst>
              <a:ext uri="{FF2B5EF4-FFF2-40B4-BE49-F238E27FC236}">
                <a16:creationId xmlns:a16="http://schemas.microsoft.com/office/drawing/2014/main" id="{C66F42CB-C86C-B328-CFDB-8724E7EF80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130690" y="3688269"/>
            <a:ext cx="580287" cy="241105"/>
          </a:xfrm>
          <a:prstGeom prst="rect">
            <a:avLst/>
          </a:prstGeom>
        </p:spPr>
      </p:pic>
      <p:pic>
        <p:nvPicPr>
          <p:cNvPr id="241" name="Imagem 16" descr="Uma imagem contendo Texto&#10;&#10;Descrição gerada automaticamente">
            <a:extLst>
              <a:ext uri="{FF2B5EF4-FFF2-40B4-BE49-F238E27FC236}">
                <a16:creationId xmlns:a16="http://schemas.microsoft.com/office/drawing/2014/main" id="{071D8E7D-FE57-F148-3E8B-E835F31720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130690" y="3005843"/>
            <a:ext cx="580287" cy="241105"/>
          </a:xfrm>
          <a:prstGeom prst="rect">
            <a:avLst/>
          </a:prstGeom>
        </p:spPr>
      </p:pic>
      <p:pic>
        <p:nvPicPr>
          <p:cNvPr id="243" name="Imagem 16" descr="Uma imagem contendo Texto&#10;&#10;Descrição gerada automaticamente">
            <a:extLst>
              <a:ext uri="{FF2B5EF4-FFF2-40B4-BE49-F238E27FC236}">
                <a16:creationId xmlns:a16="http://schemas.microsoft.com/office/drawing/2014/main" id="{C12B2497-51F4-5093-BAE1-E49E1C838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134738" y="1595859"/>
            <a:ext cx="580287" cy="241105"/>
          </a:xfrm>
          <a:prstGeom prst="rect">
            <a:avLst/>
          </a:prstGeom>
        </p:spPr>
      </p:pic>
      <p:pic>
        <p:nvPicPr>
          <p:cNvPr id="244" name="Imagem 16" descr="Uma imagem contendo Texto&#10;&#10;Descrição gerada automaticamente">
            <a:extLst>
              <a:ext uri="{FF2B5EF4-FFF2-40B4-BE49-F238E27FC236}">
                <a16:creationId xmlns:a16="http://schemas.microsoft.com/office/drawing/2014/main" id="{8A3773A8-5E5D-2FD6-F6FC-F08DA7505F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134738" y="913434"/>
            <a:ext cx="580287" cy="24110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EA5E59716CA04482326D7D6394CBC5" ma:contentTypeVersion="16" ma:contentTypeDescription="Crie um novo documento." ma:contentTypeScope="" ma:versionID="114248cc0b2490adbd4211baf8497759">
  <xsd:schema xmlns:xsd="http://www.w3.org/2001/XMLSchema" xmlns:xs="http://www.w3.org/2001/XMLSchema" xmlns:p="http://schemas.microsoft.com/office/2006/metadata/properties" xmlns:ns2="546f6921-c430-45e7-8b30-d6d9b86d8f0f" xmlns:ns3="364167a4-bc77-49ec-93f2-879d4481bae7" targetNamespace="http://schemas.microsoft.com/office/2006/metadata/properties" ma:root="true" ma:fieldsID="5163ae77313e4e5dc4f185f8bb9abfa2" ns2:_="" ns3:_="">
    <xsd:import namespace="546f6921-c430-45e7-8b30-d6d9b86d8f0f"/>
    <xsd:import namespace="364167a4-bc77-49ec-93f2-879d4481b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6921-c430-45e7-8b30-d6d9b86d8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67a4-bc77-49ec-93f2-879d4481b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c6843a21-b43c-449c-ad71-8656eb5ff423}" ma:internalName="TaxCatchAll" ma:showField="CatchAllData" ma:web="364167a4-bc77-49ec-93f2-879d4481b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6f6921-c430-45e7-8b30-d6d9b86d8f0f">
      <Terms xmlns="http://schemas.microsoft.com/office/infopath/2007/PartnerControls"/>
    </lcf76f155ced4ddcb4097134ff3c332f>
    <TaxCatchAll xmlns="364167a4-bc77-49ec-93f2-879d4481bae7" xsi:nil="true"/>
  </documentManagement>
</p:properties>
</file>

<file path=customXml/itemProps1.xml><?xml version="1.0" encoding="utf-8"?>
<ds:datastoreItem xmlns:ds="http://schemas.openxmlformats.org/officeDocument/2006/customXml" ds:itemID="{8E4EF74B-5CC4-4322-AC4C-51C63790F81C}"/>
</file>

<file path=customXml/itemProps2.xml><?xml version="1.0" encoding="utf-8"?>
<ds:datastoreItem xmlns:ds="http://schemas.openxmlformats.org/officeDocument/2006/customXml" ds:itemID="{BDFB1366-6020-4F58-A3EC-8AB966B1AC40}"/>
</file>

<file path=customXml/itemProps3.xml><?xml version="1.0" encoding="utf-8"?>
<ds:datastoreItem xmlns:ds="http://schemas.openxmlformats.org/officeDocument/2006/customXml" ds:itemID="{44F480EC-EAEF-4189-83C4-B176D58F663B}"/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1342</Words>
  <Application>Microsoft Macintosh PowerPoint</Application>
  <PresentationFormat>Custom</PresentationFormat>
  <Paragraphs>255</Paragraphs>
  <Slides>34</Slides>
  <Notes>0</Notes>
  <HiddenSlides>0</HiddenSlides>
  <MMClips>5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Now Bold</vt:lpstr>
      <vt:lpstr>Arial</vt:lpstr>
      <vt:lpstr>Londrina Solid Heavy</vt:lpstr>
      <vt:lpstr>Londrina Solid</vt:lpstr>
      <vt:lpstr>Brittany</vt:lpstr>
      <vt:lpstr>Calibri</vt:lpstr>
      <vt:lpstr>Roboto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Módulo 1 - VEJ DSA SMALL.pptx</dc:title>
  <cp:lastModifiedBy>DSA - Gláucia Clara Korkischko</cp:lastModifiedBy>
  <cp:revision>32</cp:revision>
  <dcterms:created xsi:type="dcterms:W3CDTF">2006-08-16T00:00:00Z</dcterms:created>
  <dcterms:modified xsi:type="dcterms:W3CDTF">2025-02-20T20:39:13Z</dcterms:modified>
  <dc:identifier>DAGQpHgMw5E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0x010100F9EA5E59716CA04482326D7D6394CBC5</vt:lpwstr>
  </property>
</Properties>
</file>