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2" r:id="rId10"/>
    <p:sldId id="263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77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a Moraes" userId="4ba7c70b0a844e40" providerId="LiveId" clId="{6FB207CD-A4C4-4253-A145-865834754BDC}"/>
    <pc:docChg chg="undo custSel addSld modSld">
      <pc:chgData name="Mara Moraes" userId="4ba7c70b0a844e40" providerId="LiveId" clId="{6FB207CD-A4C4-4253-A145-865834754BDC}" dt="2023-10-22T00:05:04.535" v="434" actId="20577"/>
      <pc:docMkLst>
        <pc:docMk/>
      </pc:docMkLst>
      <pc:sldChg chg="modSp mod">
        <pc:chgData name="Mara Moraes" userId="4ba7c70b0a844e40" providerId="LiveId" clId="{6FB207CD-A4C4-4253-A145-865834754BDC}" dt="2023-10-21T22:31:20.807" v="1" actId="20577"/>
        <pc:sldMkLst>
          <pc:docMk/>
          <pc:sldMk cId="4126154927" sldId="256"/>
        </pc:sldMkLst>
        <pc:spChg chg="mod">
          <ac:chgData name="Mara Moraes" userId="4ba7c70b0a844e40" providerId="LiveId" clId="{6FB207CD-A4C4-4253-A145-865834754BDC}" dt="2023-10-21T22:31:20.807" v="1" actId="20577"/>
          <ac:spMkLst>
            <pc:docMk/>
            <pc:sldMk cId="4126154927" sldId="256"/>
            <ac:spMk id="2" creationId="{3EC5B3D8-91FA-900F-FA96-2C9E211485AA}"/>
          </ac:spMkLst>
        </pc:spChg>
      </pc:sldChg>
      <pc:sldChg chg="modSp mod">
        <pc:chgData name="Mara Moraes" userId="4ba7c70b0a844e40" providerId="LiveId" clId="{6FB207CD-A4C4-4253-A145-865834754BDC}" dt="2023-10-21T22:34:38.024" v="43" actId="255"/>
        <pc:sldMkLst>
          <pc:docMk/>
          <pc:sldMk cId="802994332" sldId="257"/>
        </pc:sldMkLst>
        <pc:spChg chg="mod">
          <ac:chgData name="Mara Moraes" userId="4ba7c70b0a844e40" providerId="LiveId" clId="{6FB207CD-A4C4-4253-A145-865834754BDC}" dt="2023-10-21T22:34:38.024" v="43" actId="255"/>
          <ac:spMkLst>
            <pc:docMk/>
            <pc:sldMk cId="802994332" sldId="257"/>
            <ac:spMk id="3" creationId="{782EC9ED-6140-2459-4911-06286599A566}"/>
          </ac:spMkLst>
        </pc:spChg>
      </pc:sldChg>
      <pc:sldChg chg="addSp modSp mod">
        <pc:chgData name="Mara Moraes" userId="4ba7c70b0a844e40" providerId="LiveId" clId="{6FB207CD-A4C4-4253-A145-865834754BDC}" dt="2023-10-21T22:35:54.325" v="50" actId="1076"/>
        <pc:sldMkLst>
          <pc:docMk/>
          <pc:sldMk cId="3998752829" sldId="258"/>
        </pc:sldMkLst>
        <pc:spChg chg="mod">
          <ac:chgData name="Mara Moraes" userId="4ba7c70b0a844e40" providerId="LiveId" clId="{6FB207CD-A4C4-4253-A145-865834754BDC}" dt="2023-10-21T22:31:47.753" v="3" actId="20577"/>
          <ac:spMkLst>
            <pc:docMk/>
            <pc:sldMk cId="3998752829" sldId="258"/>
            <ac:spMk id="3" creationId="{1AC31BDE-6FF5-5610-E8BA-1B470F116D40}"/>
          </ac:spMkLst>
        </pc:spChg>
        <pc:spChg chg="add mod">
          <ac:chgData name="Mara Moraes" userId="4ba7c70b0a844e40" providerId="LiveId" clId="{6FB207CD-A4C4-4253-A145-865834754BDC}" dt="2023-10-21T22:35:54.325" v="50" actId="1076"/>
          <ac:spMkLst>
            <pc:docMk/>
            <pc:sldMk cId="3998752829" sldId="258"/>
            <ac:spMk id="4" creationId="{416F96EA-1064-BDF0-3BD1-9123F6329801}"/>
          </ac:spMkLst>
        </pc:spChg>
      </pc:sldChg>
      <pc:sldChg chg="addSp modSp mod">
        <pc:chgData name="Mara Moraes" userId="4ba7c70b0a844e40" providerId="LiveId" clId="{6FB207CD-A4C4-4253-A145-865834754BDC}" dt="2023-10-21T22:38:15.674" v="63" actId="1076"/>
        <pc:sldMkLst>
          <pc:docMk/>
          <pc:sldMk cId="268120124" sldId="259"/>
        </pc:sldMkLst>
        <pc:spChg chg="mod">
          <ac:chgData name="Mara Moraes" userId="4ba7c70b0a844e40" providerId="LiveId" clId="{6FB207CD-A4C4-4253-A145-865834754BDC}" dt="2023-10-21T22:31:53.081" v="4" actId="20577"/>
          <ac:spMkLst>
            <pc:docMk/>
            <pc:sldMk cId="268120124" sldId="259"/>
            <ac:spMk id="4" creationId="{DE7952AC-7EAA-9725-EEC0-FA694DCA82F2}"/>
          </ac:spMkLst>
        </pc:spChg>
        <pc:spChg chg="add mod">
          <ac:chgData name="Mara Moraes" userId="4ba7c70b0a844e40" providerId="LiveId" clId="{6FB207CD-A4C4-4253-A145-865834754BDC}" dt="2023-10-21T22:38:15.674" v="63" actId="1076"/>
          <ac:spMkLst>
            <pc:docMk/>
            <pc:sldMk cId="268120124" sldId="259"/>
            <ac:spMk id="5" creationId="{6086999C-C73B-DEA8-987D-8470E4A4E639}"/>
          </ac:spMkLst>
        </pc:spChg>
      </pc:sldChg>
      <pc:sldChg chg="addSp delSp modSp mod">
        <pc:chgData name="Mara Moraes" userId="4ba7c70b0a844e40" providerId="LiveId" clId="{6FB207CD-A4C4-4253-A145-865834754BDC}" dt="2023-10-21T23:38:02.782" v="224" actId="113"/>
        <pc:sldMkLst>
          <pc:docMk/>
          <pc:sldMk cId="1535698573" sldId="260"/>
        </pc:sldMkLst>
        <pc:spChg chg="add mod">
          <ac:chgData name="Mara Moraes" userId="4ba7c70b0a844e40" providerId="LiveId" clId="{6FB207CD-A4C4-4253-A145-865834754BDC}" dt="2023-10-21T23:38:02.782" v="224" actId="113"/>
          <ac:spMkLst>
            <pc:docMk/>
            <pc:sldMk cId="1535698573" sldId="260"/>
            <ac:spMk id="4" creationId="{D6ADEF0D-9209-198E-84DE-BC3649E328A8}"/>
          </ac:spMkLst>
        </pc:spChg>
        <pc:spChg chg="del mod">
          <ac:chgData name="Mara Moraes" userId="4ba7c70b0a844e40" providerId="LiveId" clId="{6FB207CD-A4C4-4253-A145-865834754BDC}" dt="2023-10-21T22:32:01.778" v="7"/>
          <ac:spMkLst>
            <pc:docMk/>
            <pc:sldMk cId="1535698573" sldId="260"/>
            <ac:spMk id="5" creationId="{C47017B8-2AD6-88CA-1EE7-0AC3BFCA9E45}"/>
          </ac:spMkLst>
        </pc:spChg>
      </pc:sldChg>
      <pc:sldChg chg="addSp modSp mod">
        <pc:chgData name="Mara Moraes" userId="4ba7c70b0a844e40" providerId="LiveId" clId="{6FB207CD-A4C4-4253-A145-865834754BDC}" dt="2023-10-21T23:38:53.475" v="229" actId="1076"/>
        <pc:sldMkLst>
          <pc:docMk/>
          <pc:sldMk cId="2700877149" sldId="262"/>
        </pc:sldMkLst>
        <pc:spChg chg="mod">
          <ac:chgData name="Mara Moraes" userId="4ba7c70b0a844e40" providerId="LiveId" clId="{6FB207CD-A4C4-4253-A145-865834754BDC}" dt="2023-10-21T22:32:15.083" v="13" actId="20577"/>
          <ac:spMkLst>
            <pc:docMk/>
            <pc:sldMk cId="2700877149" sldId="262"/>
            <ac:spMk id="4" creationId="{2D5D1BF9-50EF-132C-7F90-2F22CB352588}"/>
          </ac:spMkLst>
        </pc:spChg>
        <pc:spChg chg="add mod">
          <ac:chgData name="Mara Moraes" userId="4ba7c70b0a844e40" providerId="LiveId" clId="{6FB207CD-A4C4-4253-A145-865834754BDC}" dt="2023-10-21T23:38:53.475" v="229" actId="1076"/>
          <ac:spMkLst>
            <pc:docMk/>
            <pc:sldMk cId="2700877149" sldId="262"/>
            <ac:spMk id="5" creationId="{22C7EC90-94DF-1DB2-CFF4-AFA52A6DD1DF}"/>
          </ac:spMkLst>
        </pc:spChg>
      </pc:sldChg>
      <pc:sldChg chg="addSp delSp modSp mod">
        <pc:chgData name="Mara Moraes" userId="4ba7c70b0a844e40" providerId="LiveId" clId="{6FB207CD-A4C4-4253-A145-865834754BDC}" dt="2023-10-21T23:52:39.621" v="342" actId="255"/>
        <pc:sldMkLst>
          <pc:docMk/>
          <pc:sldMk cId="1865623771" sldId="263"/>
        </pc:sldMkLst>
        <pc:spChg chg="add mod">
          <ac:chgData name="Mara Moraes" userId="4ba7c70b0a844e40" providerId="LiveId" clId="{6FB207CD-A4C4-4253-A145-865834754BDC}" dt="2023-10-21T23:52:39.621" v="342" actId="255"/>
          <ac:spMkLst>
            <pc:docMk/>
            <pc:sldMk cId="1865623771" sldId="263"/>
            <ac:spMk id="4" creationId="{D79A9FC9-0318-E920-A76C-BAE476DEF891}"/>
          </ac:spMkLst>
        </pc:spChg>
        <pc:spChg chg="del mod">
          <ac:chgData name="Mara Moraes" userId="4ba7c70b0a844e40" providerId="LiveId" clId="{6FB207CD-A4C4-4253-A145-865834754BDC}" dt="2023-10-21T22:32:19.628" v="16"/>
          <ac:spMkLst>
            <pc:docMk/>
            <pc:sldMk cId="1865623771" sldId="263"/>
            <ac:spMk id="6" creationId="{BBD97A25-1863-D52C-5543-21C7797A70E3}"/>
          </ac:spMkLst>
        </pc:spChg>
      </pc:sldChg>
      <pc:sldChg chg="addSp modSp mod">
        <pc:chgData name="Mara Moraes" userId="4ba7c70b0a844e40" providerId="LiveId" clId="{6FB207CD-A4C4-4253-A145-865834754BDC}" dt="2023-10-21T23:33:12.181" v="96" actId="20577"/>
        <pc:sldMkLst>
          <pc:docMk/>
          <pc:sldMk cId="3643841526" sldId="265"/>
        </pc:sldMkLst>
        <pc:spChg chg="mod">
          <ac:chgData name="Mara Moraes" userId="4ba7c70b0a844e40" providerId="LiveId" clId="{6FB207CD-A4C4-4253-A145-865834754BDC}" dt="2023-10-21T22:32:04.292" v="9" actId="27636"/>
          <ac:spMkLst>
            <pc:docMk/>
            <pc:sldMk cId="3643841526" sldId="265"/>
            <ac:spMk id="3" creationId="{782EC9ED-6140-2459-4911-06286599A566}"/>
          </ac:spMkLst>
        </pc:spChg>
        <pc:spChg chg="add mod">
          <ac:chgData name="Mara Moraes" userId="4ba7c70b0a844e40" providerId="LiveId" clId="{6FB207CD-A4C4-4253-A145-865834754BDC}" dt="2023-10-21T23:33:12.181" v="96" actId="20577"/>
          <ac:spMkLst>
            <pc:docMk/>
            <pc:sldMk cId="3643841526" sldId="265"/>
            <ac:spMk id="4" creationId="{0F43D874-AE4C-0B09-F709-BA07C37671ED}"/>
          </ac:spMkLst>
        </pc:spChg>
      </pc:sldChg>
      <pc:sldChg chg="modSp mod">
        <pc:chgData name="Mara Moraes" userId="4ba7c70b0a844e40" providerId="LiveId" clId="{6FB207CD-A4C4-4253-A145-865834754BDC}" dt="2023-10-21T23:36:56.590" v="158" actId="255"/>
        <pc:sldMkLst>
          <pc:docMk/>
          <pc:sldMk cId="1080991442" sldId="266"/>
        </pc:sldMkLst>
        <pc:spChg chg="mod">
          <ac:chgData name="Mara Moraes" userId="4ba7c70b0a844e40" providerId="LiveId" clId="{6FB207CD-A4C4-4253-A145-865834754BDC}" dt="2023-10-21T23:36:56.590" v="158" actId="255"/>
          <ac:spMkLst>
            <pc:docMk/>
            <pc:sldMk cId="1080991442" sldId="266"/>
            <ac:spMk id="3" creationId="{1AC31BDE-6FF5-5610-E8BA-1B470F116D40}"/>
          </ac:spMkLst>
        </pc:spChg>
      </pc:sldChg>
      <pc:sldChg chg="addSp modSp mod">
        <pc:chgData name="Mara Moraes" userId="4ba7c70b0a844e40" providerId="LiveId" clId="{6FB207CD-A4C4-4253-A145-865834754BDC}" dt="2023-10-21T23:35:32.606" v="135" actId="20577"/>
        <pc:sldMkLst>
          <pc:docMk/>
          <pc:sldMk cId="2163638355" sldId="267"/>
        </pc:sldMkLst>
        <pc:spChg chg="mod">
          <ac:chgData name="Mara Moraes" userId="4ba7c70b0a844e40" providerId="LiveId" clId="{6FB207CD-A4C4-4253-A145-865834754BDC}" dt="2023-10-21T23:35:13.352" v="128" actId="14100"/>
          <ac:spMkLst>
            <pc:docMk/>
            <pc:sldMk cId="2163638355" sldId="267"/>
            <ac:spMk id="3" creationId="{B1A13103-576A-A5A6-2456-7CFE2419760E}"/>
          </ac:spMkLst>
        </pc:spChg>
        <pc:spChg chg="add mod">
          <ac:chgData name="Mara Moraes" userId="4ba7c70b0a844e40" providerId="LiveId" clId="{6FB207CD-A4C4-4253-A145-865834754BDC}" dt="2023-10-21T23:35:32.606" v="135" actId="20577"/>
          <ac:spMkLst>
            <pc:docMk/>
            <pc:sldMk cId="2163638355" sldId="267"/>
            <ac:spMk id="4" creationId="{4AFCE875-D987-6D84-5B29-589DF14FE503}"/>
          </ac:spMkLst>
        </pc:spChg>
      </pc:sldChg>
      <pc:sldChg chg="modSp mod">
        <pc:chgData name="Mara Moraes" userId="4ba7c70b0a844e40" providerId="LiveId" clId="{6FB207CD-A4C4-4253-A145-865834754BDC}" dt="2023-10-21T23:41:42.100" v="258"/>
        <pc:sldMkLst>
          <pc:docMk/>
          <pc:sldMk cId="3794665652" sldId="268"/>
        </pc:sldMkLst>
        <pc:spChg chg="mod">
          <ac:chgData name="Mara Moraes" userId="4ba7c70b0a844e40" providerId="LiveId" clId="{6FB207CD-A4C4-4253-A145-865834754BDC}" dt="2023-10-21T23:41:42.100" v="258"/>
          <ac:spMkLst>
            <pc:docMk/>
            <pc:sldMk cId="3794665652" sldId="268"/>
            <ac:spMk id="3" creationId="{F0BDFF2C-CC83-A20B-AA7C-D3A715A17F15}"/>
          </ac:spMkLst>
        </pc:spChg>
      </pc:sldChg>
      <pc:sldChg chg="addSp delSp modSp mod">
        <pc:chgData name="Mara Moraes" userId="4ba7c70b0a844e40" providerId="LiveId" clId="{6FB207CD-A4C4-4253-A145-865834754BDC}" dt="2023-10-21T23:43:48.625" v="272"/>
        <pc:sldMkLst>
          <pc:docMk/>
          <pc:sldMk cId="1738370853" sldId="269"/>
        </pc:sldMkLst>
        <pc:spChg chg="del mod">
          <ac:chgData name="Mara Moraes" userId="4ba7c70b0a844e40" providerId="LiveId" clId="{6FB207CD-A4C4-4253-A145-865834754BDC}" dt="2023-10-21T23:43:48.625" v="272"/>
          <ac:spMkLst>
            <pc:docMk/>
            <pc:sldMk cId="1738370853" sldId="269"/>
            <ac:spMk id="4" creationId="{C25B39D8-AC3E-0DFB-AF10-53302FE69AB3}"/>
          </ac:spMkLst>
        </pc:spChg>
        <pc:spChg chg="add mod">
          <ac:chgData name="Mara Moraes" userId="4ba7c70b0a844e40" providerId="LiveId" clId="{6FB207CD-A4C4-4253-A145-865834754BDC}" dt="2023-10-21T23:43:44.367" v="270" actId="1076"/>
          <ac:spMkLst>
            <pc:docMk/>
            <pc:sldMk cId="1738370853" sldId="269"/>
            <ac:spMk id="5" creationId="{D8AE1A30-1BDE-55A3-9305-3C6912CC8DAB}"/>
          </ac:spMkLst>
        </pc:spChg>
      </pc:sldChg>
      <pc:sldChg chg="addSp modSp mod">
        <pc:chgData name="Mara Moraes" userId="4ba7c70b0a844e40" providerId="LiveId" clId="{6FB207CD-A4C4-4253-A145-865834754BDC}" dt="2023-10-21T23:46:43.431" v="298" actId="20577"/>
        <pc:sldMkLst>
          <pc:docMk/>
          <pc:sldMk cId="1326029357" sldId="270"/>
        </pc:sldMkLst>
        <pc:spChg chg="mod">
          <ac:chgData name="Mara Moraes" userId="4ba7c70b0a844e40" providerId="LiveId" clId="{6FB207CD-A4C4-4253-A145-865834754BDC}" dt="2023-10-21T22:32:30.876" v="21" actId="27636"/>
          <ac:spMkLst>
            <pc:docMk/>
            <pc:sldMk cId="1326029357" sldId="270"/>
            <ac:spMk id="3" creationId="{1AC31BDE-6FF5-5610-E8BA-1B470F116D40}"/>
          </ac:spMkLst>
        </pc:spChg>
        <pc:spChg chg="add mod">
          <ac:chgData name="Mara Moraes" userId="4ba7c70b0a844e40" providerId="LiveId" clId="{6FB207CD-A4C4-4253-A145-865834754BDC}" dt="2023-10-21T23:46:43.431" v="298" actId="20577"/>
          <ac:spMkLst>
            <pc:docMk/>
            <pc:sldMk cId="1326029357" sldId="270"/>
            <ac:spMk id="4" creationId="{C65C0017-5B79-627F-66FF-F19D596B3954}"/>
          </ac:spMkLst>
        </pc:spChg>
      </pc:sldChg>
      <pc:sldChg chg="addSp delSp modSp mod">
        <pc:chgData name="Mara Moraes" userId="4ba7c70b0a844e40" providerId="LiveId" clId="{6FB207CD-A4C4-4253-A145-865834754BDC}" dt="2023-10-21T23:48:13.177" v="312" actId="1076"/>
        <pc:sldMkLst>
          <pc:docMk/>
          <pc:sldMk cId="266506064" sldId="271"/>
        </pc:sldMkLst>
        <pc:spChg chg="del mod">
          <ac:chgData name="Mara Moraes" userId="4ba7c70b0a844e40" providerId="LiveId" clId="{6FB207CD-A4C4-4253-A145-865834754BDC}" dt="2023-10-21T22:32:35.040" v="24"/>
          <ac:spMkLst>
            <pc:docMk/>
            <pc:sldMk cId="266506064" sldId="271"/>
            <ac:spMk id="4" creationId="{32AC61C0-5136-9818-7A27-F55E1CFC7E3F}"/>
          </ac:spMkLst>
        </pc:spChg>
        <pc:spChg chg="add mod">
          <ac:chgData name="Mara Moraes" userId="4ba7c70b0a844e40" providerId="LiveId" clId="{6FB207CD-A4C4-4253-A145-865834754BDC}" dt="2023-10-21T23:48:13.177" v="312" actId="1076"/>
          <ac:spMkLst>
            <pc:docMk/>
            <pc:sldMk cId="266506064" sldId="271"/>
            <ac:spMk id="5" creationId="{6FE9488B-965A-9892-53E6-3404535CFB4B}"/>
          </ac:spMkLst>
        </pc:spChg>
      </pc:sldChg>
      <pc:sldChg chg="addSp delSp modSp mod">
        <pc:chgData name="Mara Moraes" userId="4ba7c70b0a844e40" providerId="LiveId" clId="{6FB207CD-A4C4-4253-A145-865834754BDC}" dt="2023-10-21T23:51:16.658" v="331" actId="1076"/>
        <pc:sldMkLst>
          <pc:docMk/>
          <pc:sldMk cId="2385477931" sldId="272"/>
        </pc:sldMkLst>
        <pc:spChg chg="add mod">
          <ac:chgData name="Mara Moraes" userId="4ba7c70b0a844e40" providerId="LiveId" clId="{6FB207CD-A4C4-4253-A145-865834754BDC}" dt="2023-10-21T23:51:16.658" v="331" actId="1076"/>
          <ac:spMkLst>
            <pc:docMk/>
            <pc:sldMk cId="2385477931" sldId="272"/>
            <ac:spMk id="4" creationId="{128ADEBD-CC08-EBB1-87B2-A1F80C6CA813}"/>
          </ac:spMkLst>
        </pc:spChg>
        <pc:spChg chg="del mod">
          <ac:chgData name="Mara Moraes" userId="4ba7c70b0a844e40" providerId="LiveId" clId="{6FB207CD-A4C4-4253-A145-865834754BDC}" dt="2023-10-21T22:32:37.783" v="27"/>
          <ac:spMkLst>
            <pc:docMk/>
            <pc:sldMk cId="2385477931" sldId="272"/>
            <ac:spMk id="5" creationId="{91A3352B-595F-6CCA-C25F-2D54F53FEA7A}"/>
          </ac:spMkLst>
        </pc:spChg>
      </pc:sldChg>
      <pc:sldChg chg="addSp delSp modSp mod">
        <pc:chgData name="Mara Moraes" userId="4ba7c70b0a844e40" providerId="LiveId" clId="{6FB207CD-A4C4-4253-A145-865834754BDC}" dt="2023-10-21T23:52:00.863" v="338" actId="20577"/>
        <pc:sldMkLst>
          <pc:docMk/>
          <pc:sldMk cId="124275162" sldId="273"/>
        </pc:sldMkLst>
        <pc:spChg chg="add mod">
          <ac:chgData name="Mara Moraes" userId="4ba7c70b0a844e40" providerId="LiveId" clId="{6FB207CD-A4C4-4253-A145-865834754BDC}" dt="2023-10-21T23:52:00.863" v="338" actId="20577"/>
          <ac:spMkLst>
            <pc:docMk/>
            <pc:sldMk cId="124275162" sldId="273"/>
            <ac:spMk id="4" creationId="{7A219BD0-0931-489A-AAA3-9A8BD9C347FC}"/>
          </ac:spMkLst>
        </pc:spChg>
        <pc:spChg chg="del mod">
          <ac:chgData name="Mara Moraes" userId="4ba7c70b0a844e40" providerId="LiveId" clId="{6FB207CD-A4C4-4253-A145-865834754BDC}" dt="2023-10-21T22:32:45.173" v="30"/>
          <ac:spMkLst>
            <pc:docMk/>
            <pc:sldMk cId="124275162" sldId="273"/>
            <ac:spMk id="5" creationId="{0EC902FF-ACFF-AE2A-0AF7-9AF7E1AF2FB8}"/>
          </ac:spMkLst>
        </pc:spChg>
      </pc:sldChg>
      <pc:sldChg chg="addSp modSp mod">
        <pc:chgData name="Mara Moraes" userId="4ba7c70b0a844e40" providerId="LiveId" clId="{6FB207CD-A4C4-4253-A145-865834754BDC}" dt="2023-10-21T23:54:22.304" v="352" actId="113"/>
        <pc:sldMkLst>
          <pc:docMk/>
          <pc:sldMk cId="4101278194" sldId="274"/>
        </pc:sldMkLst>
        <pc:spChg chg="mod">
          <ac:chgData name="Mara Moraes" userId="4ba7c70b0a844e40" providerId="LiveId" clId="{6FB207CD-A4C4-4253-A145-865834754BDC}" dt="2023-10-21T22:32:47.525" v="31" actId="20577"/>
          <ac:spMkLst>
            <pc:docMk/>
            <pc:sldMk cId="4101278194" sldId="274"/>
            <ac:spMk id="5" creationId="{27B4157A-58AC-7549-F344-602389C7A3D0}"/>
          </ac:spMkLst>
        </pc:spChg>
        <pc:spChg chg="add mod">
          <ac:chgData name="Mara Moraes" userId="4ba7c70b0a844e40" providerId="LiveId" clId="{6FB207CD-A4C4-4253-A145-865834754BDC}" dt="2023-10-21T23:54:22.304" v="352" actId="113"/>
          <ac:spMkLst>
            <pc:docMk/>
            <pc:sldMk cId="4101278194" sldId="274"/>
            <ac:spMk id="6" creationId="{EEA9BB4E-E191-FEC5-7C6D-BD622ED446D0}"/>
          </ac:spMkLst>
        </pc:spChg>
      </pc:sldChg>
      <pc:sldChg chg="addSp modSp mod">
        <pc:chgData name="Mara Moraes" userId="4ba7c70b0a844e40" providerId="LiveId" clId="{6FB207CD-A4C4-4253-A145-865834754BDC}" dt="2023-10-21T23:58:38.938" v="371" actId="113"/>
        <pc:sldMkLst>
          <pc:docMk/>
          <pc:sldMk cId="2504258153" sldId="275"/>
        </pc:sldMkLst>
        <pc:spChg chg="mod">
          <ac:chgData name="Mara Moraes" userId="4ba7c70b0a844e40" providerId="LiveId" clId="{6FB207CD-A4C4-4253-A145-865834754BDC}" dt="2023-10-21T22:32:50.531" v="32" actId="20577"/>
          <ac:spMkLst>
            <pc:docMk/>
            <pc:sldMk cId="2504258153" sldId="275"/>
            <ac:spMk id="4" creationId="{E17355C1-A788-4355-B6BB-97E45913EB1D}"/>
          </ac:spMkLst>
        </pc:spChg>
        <pc:spChg chg="add mod">
          <ac:chgData name="Mara Moraes" userId="4ba7c70b0a844e40" providerId="LiveId" clId="{6FB207CD-A4C4-4253-A145-865834754BDC}" dt="2023-10-21T23:58:38.938" v="371" actId="113"/>
          <ac:spMkLst>
            <pc:docMk/>
            <pc:sldMk cId="2504258153" sldId="275"/>
            <ac:spMk id="5" creationId="{0BC1A695-8F49-BA0F-CBC4-E595FA9E08FD}"/>
          </ac:spMkLst>
        </pc:spChg>
      </pc:sldChg>
      <pc:sldChg chg="addSp delSp modSp mod">
        <pc:chgData name="Mara Moraes" userId="4ba7c70b0a844e40" providerId="LiveId" clId="{6FB207CD-A4C4-4253-A145-865834754BDC}" dt="2023-10-21T23:58:24.263" v="370" actId="14100"/>
        <pc:sldMkLst>
          <pc:docMk/>
          <pc:sldMk cId="3011066337" sldId="276"/>
        </pc:sldMkLst>
        <pc:spChg chg="add mod">
          <ac:chgData name="Mara Moraes" userId="4ba7c70b0a844e40" providerId="LiveId" clId="{6FB207CD-A4C4-4253-A145-865834754BDC}" dt="2023-10-21T23:58:24.263" v="370" actId="14100"/>
          <ac:spMkLst>
            <pc:docMk/>
            <pc:sldMk cId="3011066337" sldId="276"/>
            <ac:spMk id="4" creationId="{B2A3C279-2AE1-DE8F-0597-D8030715E0F2}"/>
          </ac:spMkLst>
        </pc:spChg>
        <pc:spChg chg="del mod">
          <ac:chgData name="Mara Moraes" userId="4ba7c70b0a844e40" providerId="LiveId" clId="{6FB207CD-A4C4-4253-A145-865834754BDC}" dt="2023-10-21T22:32:54.274" v="35"/>
          <ac:spMkLst>
            <pc:docMk/>
            <pc:sldMk cId="3011066337" sldId="276"/>
            <ac:spMk id="5" creationId="{C172FA96-39DE-3345-1A6E-2BDFD3A28D41}"/>
          </ac:spMkLst>
        </pc:spChg>
      </pc:sldChg>
      <pc:sldChg chg="addSp modSp mod">
        <pc:chgData name="Mara Moraes" userId="4ba7c70b0a844e40" providerId="LiveId" clId="{6FB207CD-A4C4-4253-A145-865834754BDC}" dt="2023-10-22T00:00:12.896" v="381" actId="1076"/>
        <pc:sldMkLst>
          <pc:docMk/>
          <pc:sldMk cId="1079458410" sldId="278"/>
        </pc:sldMkLst>
        <pc:spChg chg="mod">
          <ac:chgData name="Mara Moraes" userId="4ba7c70b0a844e40" providerId="LiveId" clId="{6FB207CD-A4C4-4253-A145-865834754BDC}" dt="2023-10-21T22:32:56.813" v="37" actId="27636"/>
          <ac:spMkLst>
            <pc:docMk/>
            <pc:sldMk cId="1079458410" sldId="278"/>
            <ac:spMk id="3" creationId="{B3217312-2E69-4952-3A1B-1BA53BB4A206}"/>
          </ac:spMkLst>
        </pc:spChg>
        <pc:spChg chg="add mod">
          <ac:chgData name="Mara Moraes" userId="4ba7c70b0a844e40" providerId="LiveId" clId="{6FB207CD-A4C4-4253-A145-865834754BDC}" dt="2023-10-22T00:00:12.896" v="381" actId="1076"/>
          <ac:spMkLst>
            <pc:docMk/>
            <pc:sldMk cId="1079458410" sldId="278"/>
            <ac:spMk id="4" creationId="{AE37D024-FCAA-50F1-4418-9F731E92C857}"/>
          </ac:spMkLst>
        </pc:spChg>
      </pc:sldChg>
      <pc:sldChg chg="addSp modSp mod">
        <pc:chgData name="Mara Moraes" userId="4ba7c70b0a844e40" providerId="LiveId" clId="{6FB207CD-A4C4-4253-A145-865834754BDC}" dt="2023-10-22T00:00:50.334" v="387" actId="1076"/>
        <pc:sldMkLst>
          <pc:docMk/>
          <pc:sldMk cId="3096083318" sldId="279"/>
        </pc:sldMkLst>
        <pc:spChg chg="mod">
          <ac:chgData name="Mara Moraes" userId="4ba7c70b0a844e40" providerId="LiveId" clId="{6FB207CD-A4C4-4253-A145-865834754BDC}" dt="2023-10-21T22:32:59.929" v="39" actId="27636"/>
          <ac:spMkLst>
            <pc:docMk/>
            <pc:sldMk cId="3096083318" sldId="279"/>
            <ac:spMk id="3" creationId="{7F7369E4-0518-BB53-6F32-6EA6FEDDA922}"/>
          </ac:spMkLst>
        </pc:spChg>
        <pc:spChg chg="add mod">
          <ac:chgData name="Mara Moraes" userId="4ba7c70b0a844e40" providerId="LiveId" clId="{6FB207CD-A4C4-4253-A145-865834754BDC}" dt="2023-10-22T00:00:50.334" v="387" actId="1076"/>
          <ac:spMkLst>
            <pc:docMk/>
            <pc:sldMk cId="3096083318" sldId="279"/>
            <ac:spMk id="4" creationId="{AF6D141D-B497-9398-BBD8-DBE1DA2D5511}"/>
          </ac:spMkLst>
        </pc:spChg>
      </pc:sldChg>
      <pc:sldChg chg="modSp mod">
        <pc:chgData name="Mara Moraes" userId="4ba7c70b0a844e40" providerId="LiveId" clId="{6FB207CD-A4C4-4253-A145-865834754BDC}" dt="2023-10-22T00:01:30.297" v="394" actId="1076"/>
        <pc:sldMkLst>
          <pc:docMk/>
          <pc:sldMk cId="971548868" sldId="280"/>
        </pc:sldMkLst>
        <pc:spChg chg="mod">
          <ac:chgData name="Mara Moraes" userId="4ba7c70b0a844e40" providerId="LiveId" clId="{6FB207CD-A4C4-4253-A145-865834754BDC}" dt="2023-10-22T00:01:30.297" v="394" actId="1076"/>
          <ac:spMkLst>
            <pc:docMk/>
            <pc:sldMk cId="971548868" sldId="280"/>
            <ac:spMk id="3" creationId="{3211EF73-22A2-4279-F3A4-85BF487CAAD6}"/>
          </ac:spMkLst>
        </pc:spChg>
      </pc:sldChg>
      <pc:sldChg chg="delSp modSp new mod">
        <pc:chgData name="Mara Moraes" userId="4ba7c70b0a844e40" providerId="LiveId" clId="{6FB207CD-A4C4-4253-A145-865834754BDC}" dt="2023-10-22T00:03:05.748" v="405" actId="1076"/>
        <pc:sldMkLst>
          <pc:docMk/>
          <pc:sldMk cId="3902866392" sldId="281"/>
        </pc:sldMkLst>
        <pc:spChg chg="del">
          <ac:chgData name="Mara Moraes" userId="4ba7c70b0a844e40" providerId="LiveId" clId="{6FB207CD-A4C4-4253-A145-865834754BDC}" dt="2023-10-22T00:01:58.370" v="396" actId="478"/>
          <ac:spMkLst>
            <pc:docMk/>
            <pc:sldMk cId="3902866392" sldId="281"/>
            <ac:spMk id="2" creationId="{72833BE3-F395-A15E-FE52-5BF6231D5A50}"/>
          </ac:spMkLst>
        </pc:spChg>
        <pc:spChg chg="mod">
          <ac:chgData name="Mara Moraes" userId="4ba7c70b0a844e40" providerId="LiveId" clId="{6FB207CD-A4C4-4253-A145-865834754BDC}" dt="2023-10-22T00:03:05.748" v="405" actId="1076"/>
          <ac:spMkLst>
            <pc:docMk/>
            <pc:sldMk cId="3902866392" sldId="281"/>
            <ac:spMk id="3" creationId="{68F89970-64FC-3632-0A5F-97376CDB4059}"/>
          </ac:spMkLst>
        </pc:spChg>
      </pc:sldChg>
      <pc:sldChg chg="delSp modSp new mod">
        <pc:chgData name="Mara Moraes" userId="4ba7c70b0a844e40" providerId="LiveId" clId="{6FB207CD-A4C4-4253-A145-865834754BDC}" dt="2023-10-22T00:05:04.535" v="434" actId="20577"/>
        <pc:sldMkLst>
          <pc:docMk/>
          <pc:sldMk cId="3879874591" sldId="282"/>
        </pc:sldMkLst>
        <pc:spChg chg="del">
          <ac:chgData name="Mara Moraes" userId="4ba7c70b0a844e40" providerId="LiveId" clId="{6FB207CD-A4C4-4253-A145-865834754BDC}" dt="2023-10-22T00:03:18.787" v="407" actId="478"/>
          <ac:spMkLst>
            <pc:docMk/>
            <pc:sldMk cId="3879874591" sldId="282"/>
            <ac:spMk id="2" creationId="{5E860630-A3A1-6B6A-95F7-30EA3931F3C5}"/>
          </ac:spMkLst>
        </pc:spChg>
        <pc:spChg chg="mod">
          <ac:chgData name="Mara Moraes" userId="4ba7c70b0a844e40" providerId="LiveId" clId="{6FB207CD-A4C4-4253-A145-865834754BDC}" dt="2023-10-22T00:05:04.535" v="434" actId="20577"/>
          <ac:spMkLst>
            <pc:docMk/>
            <pc:sldMk cId="3879874591" sldId="282"/>
            <ac:spMk id="3" creationId="{EBA66772-F6AA-5BC4-7CD8-6764C85CB23D}"/>
          </ac:spMkLst>
        </pc:spChg>
      </pc:sldChg>
    </pc:docChg>
  </pc:docChgLst>
  <pc:docChgLst>
    <pc:chgData name="Mara Moraes" userId="4ba7c70b0a844e40" providerId="LiveId" clId="{A90B59A4-D407-4328-A93D-23BFB0971D9D}"/>
    <pc:docChg chg="undo custSel addSld delSld modSld">
      <pc:chgData name="Mara Moraes" userId="4ba7c70b0a844e40" providerId="LiveId" clId="{A90B59A4-D407-4328-A93D-23BFB0971D9D}" dt="2023-10-21T22:27:43.424" v="661" actId="5793"/>
      <pc:docMkLst>
        <pc:docMk/>
      </pc:docMkLst>
      <pc:sldChg chg="modSp mod">
        <pc:chgData name="Mara Moraes" userId="4ba7c70b0a844e40" providerId="LiveId" clId="{A90B59A4-D407-4328-A93D-23BFB0971D9D}" dt="2023-10-20T19:32:00.802" v="1" actId="20577"/>
        <pc:sldMkLst>
          <pc:docMk/>
          <pc:sldMk cId="4126154927" sldId="256"/>
        </pc:sldMkLst>
        <pc:spChg chg="mod">
          <ac:chgData name="Mara Moraes" userId="4ba7c70b0a844e40" providerId="LiveId" clId="{A90B59A4-D407-4328-A93D-23BFB0971D9D}" dt="2023-10-20T19:32:00.802" v="1" actId="20577"/>
          <ac:spMkLst>
            <pc:docMk/>
            <pc:sldMk cId="4126154927" sldId="256"/>
            <ac:spMk id="2" creationId="{3EC5B3D8-91FA-900F-FA96-2C9E211485AA}"/>
          </ac:spMkLst>
        </pc:spChg>
      </pc:sldChg>
      <pc:sldChg chg="modSp mod">
        <pc:chgData name="Mara Moraes" userId="4ba7c70b0a844e40" providerId="LiveId" clId="{A90B59A4-D407-4328-A93D-23BFB0971D9D}" dt="2023-10-20T19:34:47.185" v="41" actId="255"/>
        <pc:sldMkLst>
          <pc:docMk/>
          <pc:sldMk cId="802994332" sldId="257"/>
        </pc:sldMkLst>
        <pc:spChg chg="mod">
          <ac:chgData name="Mara Moraes" userId="4ba7c70b0a844e40" providerId="LiveId" clId="{A90B59A4-D407-4328-A93D-23BFB0971D9D}" dt="2023-10-20T19:34:47.185" v="41" actId="255"/>
          <ac:spMkLst>
            <pc:docMk/>
            <pc:sldMk cId="802994332" sldId="257"/>
            <ac:spMk id="3" creationId="{782EC9ED-6140-2459-4911-06286599A566}"/>
          </ac:spMkLst>
        </pc:spChg>
      </pc:sldChg>
      <pc:sldChg chg="modSp mod">
        <pc:chgData name="Mara Moraes" userId="4ba7c70b0a844e40" providerId="LiveId" clId="{A90B59A4-D407-4328-A93D-23BFB0971D9D}" dt="2023-10-20T19:42:16.700" v="54" actId="27636"/>
        <pc:sldMkLst>
          <pc:docMk/>
          <pc:sldMk cId="3998752829" sldId="258"/>
        </pc:sldMkLst>
        <pc:spChg chg="mod">
          <ac:chgData name="Mara Moraes" userId="4ba7c70b0a844e40" providerId="LiveId" clId="{A90B59A4-D407-4328-A93D-23BFB0971D9D}" dt="2023-10-20T19:42:16.700" v="54" actId="27636"/>
          <ac:spMkLst>
            <pc:docMk/>
            <pc:sldMk cId="3998752829" sldId="258"/>
            <ac:spMk id="3" creationId="{1AC31BDE-6FF5-5610-E8BA-1B470F116D40}"/>
          </ac:spMkLst>
        </pc:spChg>
      </pc:sldChg>
      <pc:sldChg chg="addSp modSp mod">
        <pc:chgData name="Mara Moraes" userId="4ba7c70b0a844e40" providerId="LiveId" clId="{A90B59A4-D407-4328-A93D-23BFB0971D9D}" dt="2023-10-20T19:47:32.385" v="82" actId="20577"/>
        <pc:sldMkLst>
          <pc:docMk/>
          <pc:sldMk cId="268120124" sldId="259"/>
        </pc:sldMkLst>
        <pc:spChg chg="mod">
          <ac:chgData name="Mara Moraes" userId="4ba7c70b0a844e40" providerId="LiveId" clId="{A90B59A4-D407-4328-A93D-23BFB0971D9D}" dt="2023-10-20T19:32:18.381" v="4" actId="6549"/>
          <ac:spMkLst>
            <pc:docMk/>
            <pc:sldMk cId="268120124" sldId="259"/>
            <ac:spMk id="3" creationId="{B1A13103-576A-A5A6-2456-7CFE2419760E}"/>
          </ac:spMkLst>
        </pc:spChg>
        <pc:spChg chg="add mod">
          <ac:chgData name="Mara Moraes" userId="4ba7c70b0a844e40" providerId="LiveId" clId="{A90B59A4-D407-4328-A93D-23BFB0971D9D}" dt="2023-10-20T19:47:32.385" v="82" actId="20577"/>
          <ac:spMkLst>
            <pc:docMk/>
            <pc:sldMk cId="268120124" sldId="259"/>
            <ac:spMk id="4" creationId="{DE7952AC-7EAA-9725-EEC0-FA694DCA82F2}"/>
          </ac:spMkLst>
        </pc:spChg>
      </pc:sldChg>
      <pc:sldChg chg="addSp delSp modSp mod">
        <pc:chgData name="Mara Moraes" userId="4ba7c70b0a844e40" providerId="LiveId" clId="{A90B59A4-D407-4328-A93D-23BFB0971D9D}" dt="2023-10-20T20:17:13.522" v="90" actId="20577"/>
        <pc:sldMkLst>
          <pc:docMk/>
          <pc:sldMk cId="1535698573" sldId="260"/>
        </pc:sldMkLst>
        <pc:spChg chg="del mod">
          <ac:chgData name="Mara Moraes" userId="4ba7c70b0a844e40" providerId="LiveId" clId="{A90B59A4-D407-4328-A93D-23BFB0971D9D}" dt="2023-10-20T19:32:32.711" v="9"/>
          <ac:spMkLst>
            <pc:docMk/>
            <pc:sldMk cId="1535698573" sldId="260"/>
            <ac:spMk id="4" creationId="{93726B49-61BC-C1B4-01A3-055E8B25FE1F}"/>
          </ac:spMkLst>
        </pc:spChg>
        <pc:spChg chg="add mod">
          <ac:chgData name="Mara Moraes" userId="4ba7c70b0a844e40" providerId="LiveId" clId="{A90B59A4-D407-4328-A93D-23BFB0971D9D}" dt="2023-10-20T20:17:13.522" v="90" actId="20577"/>
          <ac:spMkLst>
            <pc:docMk/>
            <pc:sldMk cId="1535698573" sldId="260"/>
            <ac:spMk id="5" creationId="{C47017B8-2AD6-88CA-1EE7-0AC3BFCA9E45}"/>
          </ac:spMkLst>
        </pc:spChg>
      </pc:sldChg>
      <pc:sldChg chg="addSp delSp modSp del mod">
        <pc:chgData name="Mara Moraes" userId="4ba7c70b0a844e40" providerId="LiveId" clId="{A90B59A4-D407-4328-A93D-23BFB0971D9D}" dt="2023-10-20T20:23:15.052" v="112" actId="2696"/>
        <pc:sldMkLst>
          <pc:docMk/>
          <pc:sldMk cId="769573621" sldId="261"/>
        </pc:sldMkLst>
        <pc:spChg chg="mod">
          <ac:chgData name="Mara Moraes" userId="4ba7c70b0a844e40" providerId="LiveId" clId="{A90B59A4-D407-4328-A93D-23BFB0971D9D}" dt="2023-10-20T19:32:38.001" v="10" actId="20577"/>
          <ac:spMkLst>
            <pc:docMk/>
            <pc:sldMk cId="769573621" sldId="261"/>
            <ac:spMk id="3" creationId="{782EC9ED-6140-2459-4911-06286599A566}"/>
          </ac:spMkLst>
        </pc:spChg>
        <pc:spChg chg="add del mod">
          <ac:chgData name="Mara Moraes" userId="4ba7c70b0a844e40" providerId="LiveId" clId="{A90B59A4-D407-4328-A93D-23BFB0971D9D}" dt="2023-10-20T20:22:56.955" v="109" actId="478"/>
          <ac:spMkLst>
            <pc:docMk/>
            <pc:sldMk cId="769573621" sldId="261"/>
            <ac:spMk id="4" creationId="{79EF58B3-5FFD-1CD0-0B6A-B9AF3A64428B}"/>
          </ac:spMkLst>
        </pc:spChg>
      </pc:sldChg>
      <pc:sldChg chg="addSp delSp modSp mod">
        <pc:chgData name="Mara Moraes" userId="4ba7c70b0a844e40" providerId="LiveId" clId="{A90B59A4-D407-4328-A93D-23BFB0971D9D}" dt="2023-10-21T21:59:27.006" v="181" actId="6549"/>
        <pc:sldMkLst>
          <pc:docMk/>
          <pc:sldMk cId="2700877149" sldId="262"/>
        </pc:sldMkLst>
        <pc:spChg chg="add mod">
          <ac:chgData name="Mara Moraes" userId="4ba7c70b0a844e40" providerId="LiveId" clId="{A90B59A4-D407-4328-A93D-23BFB0971D9D}" dt="2023-10-21T21:59:27.006" v="181" actId="6549"/>
          <ac:spMkLst>
            <pc:docMk/>
            <pc:sldMk cId="2700877149" sldId="262"/>
            <ac:spMk id="4" creationId="{2D5D1BF9-50EF-132C-7F90-2F22CB352588}"/>
          </ac:spMkLst>
        </pc:spChg>
        <pc:spChg chg="del mod">
          <ac:chgData name="Mara Moraes" userId="4ba7c70b0a844e40" providerId="LiveId" clId="{A90B59A4-D407-4328-A93D-23BFB0971D9D}" dt="2023-10-20T19:32:59.427" v="18"/>
          <ac:spMkLst>
            <pc:docMk/>
            <pc:sldMk cId="2700877149" sldId="262"/>
            <ac:spMk id="6" creationId="{5FFB4B88-567D-C952-7E55-D71257461914}"/>
          </ac:spMkLst>
        </pc:spChg>
      </pc:sldChg>
      <pc:sldChg chg="addSp delSp modSp mod">
        <pc:chgData name="Mara Moraes" userId="4ba7c70b0a844e40" providerId="LiveId" clId="{A90B59A4-D407-4328-A93D-23BFB0971D9D}" dt="2023-10-21T22:00:05.602" v="190" actId="1076"/>
        <pc:sldMkLst>
          <pc:docMk/>
          <pc:sldMk cId="1865623771" sldId="263"/>
        </pc:sldMkLst>
        <pc:spChg chg="mod">
          <ac:chgData name="Mara Moraes" userId="4ba7c70b0a844e40" providerId="LiveId" clId="{A90B59A4-D407-4328-A93D-23BFB0971D9D}" dt="2023-10-21T21:59:50.137" v="189" actId="5793"/>
          <ac:spMkLst>
            <pc:docMk/>
            <pc:sldMk cId="1865623771" sldId="263"/>
            <ac:spMk id="3" creationId="{B1A13103-576A-A5A6-2456-7CFE2419760E}"/>
          </ac:spMkLst>
        </pc:spChg>
        <pc:spChg chg="add del">
          <ac:chgData name="Mara Moraes" userId="4ba7c70b0a844e40" providerId="LiveId" clId="{A90B59A4-D407-4328-A93D-23BFB0971D9D}" dt="2023-10-21T21:58:58.843" v="169" actId="22"/>
          <ac:spMkLst>
            <pc:docMk/>
            <pc:sldMk cId="1865623771" sldId="263"/>
            <ac:spMk id="4" creationId="{CFB58B94-E623-A2ED-C722-D3053F1B7099}"/>
          </ac:spMkLst>
        </pc:spChg>
        <pc:spChg chg="add mod">
          <ac:chgData name="Mara Moraes" userId="4ba7c70b0a844e40" providerId="LiveId" clId="{A90B59A4-D407-4328-A93D-23BFB0971D9D}" dt="2023-10-21T22:00:05.602" v="190" actId="1076"/>
          <ac:spMkLst>
            <pc:docMk/>
            <pc:sldMk cId="1865623771" sldId="263"/>
            <ac:spMk id="6" creationId="{BBD97A25-1863-D52C-5543-21C7797A70E3}"/>
          </ac:spMkLst>
        </pc:spChg>
      </pc:sldChg>
      <pc:sldChg chg="modSp del mod">
        <pc:chgData name="Mara Moraes" userId="4ba7c70b0a844e40" providerId="LiveId" clId="{A90B59A4-D407-4328-A93D-23BFB0971D9D}" dt="2023-10-20T20:23:19.879" v="113" actId="2696"/>
        <pc:sldMkLst>
          <pc:docMk/>
          <pc:sldMk cId="1743540124" sldId="264"/>
        </pc:sldMkLst>
        <pc:spChg chg="mod">
          <ac:chgData name="Mara Moraes" userId="4ba7c70b0a844e40" providerId="LiveId" clId="{A90B59A4-D407-4328-A93D-23BFB0971D9D}" dt="2023-10-20T19:32:40.928" v="11" actId="20577"/>
          <ac:spMkLst>
            <pc:docMk/>
            <pc:sldMk cId="1743540124" sldId="264"/>
            <ac:spMk id="3" creationId="{F0BDFF2C-CC83-A20B-AA7C-D3A715A17F15}"/>
          </ac:spMkLst>
        </pc:spChg>
      </pc:sldChg>
      <pc:sldChg chg="modSp mod">
        <pc:chgData name="Mara Moraes" userId="4ba7c70b0a844e40" providerId="LiveId" clId="{A90B59A4-D407-4328-A93D-23BFB0971D9D}" dt="2023-10-20T20:25:58.031" v="132"/>
        <pc:sldMkLst>
          <pc:docMk/>
          <pc:sldMk cId="3643841526" sldId="265"/>
        </pc:sldMkLst>
        <pc:spChg chg="mod">
          <ac:chgData name="Mara Moraes" userId="4ba7c70b0a844e40" providerId="LiveId" clId="{A90B59A4-D407-4328-A93D-23BFB0971D9D}" dt="2023-10-20T20:25:58.031" v="132"/>
          <ac:spMkLst>
            <pc:docMk/>
            <pc:sldMk cId="3643841526" sldId="265"/>
            <ac:spMk id="3" creationId="{782EC9ED-6140-2459-4911-06286599A566}"/>
          </ac:spMkLst>
        </pc:spChg>
      </pc:sldChg>
      <pc:sldChg chg="modSp mod">
        <pc:chgData name="Mara Moraes" userId="4ba7c70b0a844e40" providerId="LiveId" clId="{A90B59A4-D407-4328-A93D-23BFB0971D9D}" dt="2023-10-20T20:26:41.317" v="137" actId="20577"/>
        <pc:sldMkLst>
          <pc:docMk/>
          <pc:sldMk cId="1080991442" sldId="266"/>
        </pc:sldMkLst>
        <pc:spChg chg="mod">
          <ac:chgData name="Mara Moraes" userId="4ba7c70b0a844e40" providerId="LiveId" clId="{A90B59A4-D407-4328-A93D-23BFB0971D9D}" dt="2023-10-20T20:26:41.317" v="137" actId="20577"/>
          <ac:spMkLst>
            <pc:docMk/>
            <pc:sldMk cId="1080991442" sldId="266"/>
            <ac:spMk id="3" creationId="{1AC31BDE-6FF5-5610-E8BA-1B470F116D40}"/>
          </ac:spMkLst>
        </pc:spChg>
      </pc:sldChg>
      <pc:sldChg chg="modSp mod">
        <pc:chgData name="Mara Moraes" userId="4ba7c70b0a844e40" providerId="LiveId" clId="{A90B59A4-D407-4328-A93D-23BFB0971D9D}" dt="2023-10-21T21:56:07.554" v="154" actId="14100"/>
        <pc:sldMkLst>
          <pc:docMk/>
          <pc:sldMk cId="2163638355" sldId="267"/>
        </pc:sldMkLst>
        <pc:spChg chg="mod">
          <ac:chgData name="Mara Moraes" userId="4ba7c70b0a844e40" providerId="LiveId" clId="{A90B59A4-D407-4328-A93D-23BFB0971D9D}" dt="2023-10-21T21:56:07.554" v="154" actId="14100"/>
          <ac:spMkLst>
            <pc:docMk/>
            <pc:sldMk cId="2163638355" sldId="267"/>
            <ac:spMk id="3" creationId="{B1A13103-576A-A5A6-2456-7CFE2419760E}"/>
          </ac:spMkLst>
        </pc:spChg>
      </pc:sldChg>
      <pc:sldChg chg="modSp mod">
        <pc:chgData name="Mara Moraes" userId="4ba7c70b0a844e40" providerId="LiveId" clId="{A90B59A4-D407-4328-A93D-23BFB0971D9D}" dt="2023-10-21T22:01:40.004" v="280" actId="20577"/>
        <pc:sldMkLst>
          <pc:docMk/>
          <pc:sldMk cId="3794665652" sldId="268"/>
        </pc:sldMkLst>
        <pc:spChg chg="mod">
          <ac:chgData name="Mara Moraes" userId="4ba7c70b0a844e40" providerId="LiveId" clId="{A90B59A4-D407-4328-A93D-23BFB0971D9D}" dt="2023-10-21T22:01:40.004" v="280" actId="20577"/>
          <ac:spMkLst>
            <pc:docMk/>
            <pc:sldMk cId="3794665652" sldId="268"/>
            <ac:spMk id="3" creationId="{F0BDFF2C-CC83-A20B-AA7C-D3A715A17F15}"/>
          </ac:spMkLst>
        </pc:spChg>
      </pc:sldChg>
      <pc:sldChg chg="modSp mod">
        <pc:chgData name="Mara Moraes" userId="4ba7c70b0a844e40" providerId="LiveId" clId="{A90B59A4-D407-4328-A93D-23BFB0971D9D}" dt="2023-10-21T22:02:07.598" v="282" actId="14100"/>
        <pc:sldMkLst>
          <pc:docMk/>
          <pc:sldMk cId="1738370853" sldId="269"/>
        </pc:sldMkLst>
        <pc:spChg chg="mod">
          <ac:chgData name="Mara Moraes" userId="4ba7c70b0a844e40" providerId="LiveId" clId="{A90B59A4-D407-4328-A93D-23BFB0971D9D}" dt="2023-10-21T22:02:07.598" v="282" actId="14100"/>
          <ac:spMkLst>
            <pc:docMk/>
            <pc:sldMk cId="1738370853" sldId="269"/>
            <ac:spMk id="4" creationId="{C25B39D8-AC3E-0DFB-AF10-53302FE69AB3}"/>
          </ac:spMkLst>
        </pc:spChg>
      </pc:sldChg>
      <pc:sldChg chg="modSp mod">
        <pc:chgData name="Mara Moraes" userId="4ba7c70b0a844e40" providerId="LiveId" clId="{A90B59A4-D407-4328-A93D-23BFB0971D9D}" dt="2023-10-21T22:19:01.823" v="442" actId="2711"/>
        <pc:sldMkLst>
          <pc:docMk/>
          <pc:sldMk cId="1326029357" sldId="270"/>
        </pc:sldMkLst>
        <pc:spChg chg="mod">
          <ac:chgData name="Mara Moraes" userId="4ba7c70b0a844e40" providerId="LiveId" clId="{A90B59A4-D407-4328-A93D-23BFB0971D9D}" dt="2023-10-21T22:19:01.823" v="442" actId="2711"/>
          <ac:spMkLst>
            <pc:docMk/>
            <pc:sldMk cId="1326029357" sldId="270"/>
            <ac:spMk id="3" creationId="{1AC31BDE-6FF5-5610-E8BA-1B470F116D40}"/>
          </ac:spMkLst>
        </pc:spChg>
      </pc:sldChg>
      <pc:sldChg chg="addSp modSp mod">
        <pc:chgData name="Mara Moraes" userId="4ba7c70b0a844e40" providerId="LiveId" clId="{A90B59A4-D407-4328-A93D-23BFB0971D9D}" dt="2023-10-21T22:19:11.205" v="443" actId="2711"/>
        <pc:sldMkLst>
          <pc:docMk/>
          <pc:sldMk cId="266506064" sldId="271"/>
        </pc:sldMkLst>
        <pc:spChg chg="mod">
          <ac:chgData name="Mara Moraes" userId="4ba7c70b0a844e40" providerId="LiveId" clId="{A90B59A4-D407-4328-A93D-23BFB0971D9D}" dt="2023-10-20T19:33:19.552" v="24" actId="20577"/>
          <ac:spMkLst>
            <pc:docMk/>
            <pc:sldMk cId="266506064" sldId="271"/>
            <ac:spMk id="3" creationId="{B1A13103-576A-A5A6-2456-7CFE2419760E}"/>
          </ac:spMkLst>
        </pc:spChg>
        <pc:spChg chg="add mod">
          <ac:chgData name="Mara Moraes" userId="4ba7c70b0a844e40" providerId="LiveId" clId="{A90B59A4-D407-4328-A93D-23BFB0971D9D}" dt="2023-10-21T22:19:11.205" v="443" actId="2711"/>
          <ac:spMkLst>
            <pc:docMk/>
            <pc:sldMk cId="266506064" sldId="271"/>
            <ac:spMk id="4" creationId="{32AC61C0-5136-9818-7A27-F55E1CFC7E3F}"/>
          </ac:spMkLst>
        </pc:spChg>
      </pc:sldChg>
      <pc:sldChg chg="addSp delSp modSp mod">
        <pc:chgData name="Mara Moraes" userId="4ba7c70b0a844e40" providerId="LiveId" clId="{A90B59A4-D407-4328-A93D-23BFB0971D9D}" dt="2023-10-21T22:19:22.992" v="445" actId="255"/>
        <pc:sldMkLst>
          <pc:docMk/>
          <pc:sldMk cId="2385477931" sldId="272"/>
        </pc:sldMkLst>
        <pc:spChg chg="del mod">
          <ac:chgData name="Mara Moraes" userId="4ba7c70b0a844e40" providerId="LiveId" clId="{A90B59A4-D407-4328-A93D-23BFB0971D9D}" dt="2023-10-20T19:33:26.587" v="27"/>
          <ac:spMkLst>
            <pc:docMk/>
            <pc:sldMk cId="2385477931" sldId="272"/>
            <ac:spMk id="4" creationId="{FD22822A-6D4B-CA80-1A4F-5325E048B897}"/>
          </ac:spMkLst>
        </pc:spChg>
        <pc:spChg chg="add mod">
          <ac:chgData name="Mara Moraes" userId="4ba7c70b0a844e40" providerId="LiveId" clId="{A90B59A4-D407-4328-A93D-23BFB0971D9D}" dt="2023-10-21T22:19:22.992" v="445" actId="255"/>
          <ac:spMkLst>
            <pc:docMk/>
            <pc:sldMk cId="2385477931" sldId="272"/>
            <ac:spMk id="5" creationId="{91A3352B-595F-6CCA-C25F-2D54F53FEA7A}"/>
          </ac:spMkLst>
        </pc:spChg>
      </pc:sldChg>
      <pc:sldChg chg="addSp delSp modSp mod">
        <pc:chgData name="Mara Moraes" userId="4ba7c70b0a844e40" providerId="LiveId" clId="{A90B59A4-D407-4328-A93D-23BFB0971D9D}" dt="2023-10-21T22:19:36.775" v="446" actId="2711"/>
        <pc:sldMkLst>
          <pc:docMk/>
          <pc:sldMk cId="124275162" sldId="273"/>
        </pc:sldMkLst>
        <pc:spChg chg="del mod">
          <ac:chgData name="Mara Moraes" userId="4ba7c70b0a844e40" providerId="LiveId" clId="{A90B59A4-D407-4328-A93D-23BFB0971D9D}" dt="2023-10-20T19:33:29.762" v="30"/>
          <ac:spMkLst>
            <pc:docMk/>
            <pc:sldMk cId="124275162" sldId="273"/>
            <ac:spMk id="4" creationId="{29B6E1AC-343A-0381-7E04-CE32319E8ACA}"/>
          </ac:spMkLst>
        </pc:spChg>
        <pc:spChg chg="add mod">
          <ac:chgData name="Mara Moraes" userId="4ba7c70b0a844e40" providerId="LiveId" clId="{A90B59A4-D407-4328-A93D-23BFB0971D9D}" dt="2023-10-21T22:19:36.775" v="446" actId="2711"/>
          <ac:spMkLst>
            <pc:docMk/>
            <pc:sldMk cId="124275162" sldId="273"/>
            <ac:spMk id="5" creationId="{0EC902FF-ACFF-AE2A-0AF7-9AF7E1AF2FB8}"/>
          </ac:spMkLst>
        </pc:spChg>
      </pc:sldChg>
      <pc:sldChg chg="addSp modSp mod">
        <pc:chgData name="Mara Moraes" userId="4ba7c70b0a844e40" providerId="LiveId" clId="{A90B59A4-D407-4328-A93D-23BFB0971D9D}" dt="2023-10-21T22:19:57.577" v="449" actId="20577"/>
        <pc:sldMkLst>
          <pc:docMk/>
          <pc:sldMk cId="4101278194" sldId="274"/>
        </pc:sldMkLst>
        <pc:spChg chg="mod">
          <ac:chgData name="Mara Moraes" userId="4ba7c70b0a844e40" providerId="LiveId" clId="{A90B59A4-D407-4328-A93D-23BFB0971D9D}" dt="2023-10-20T19:33:32.476" v="31" actId="20577"/>
          <ac:spMkLst>
            <pc:docMk/>
            <pc:sldMk cId="4101278194" sldId="274"/>
            <ac:spMk id="4" creationId="{28FE1CD6-3166-D09A-AD6E-21B2DF2A659D}"/>
          </ac:spMkLst>
        </pc:spChg>
        <pc:spChg chg="add mod">
          <ac:chgData name="Mara Moraes" userId="4ba7c70b0a844e40" providerId="LiveId" clId="{A90B59A4-D407-4328-A93D-23BFB0971D9D}" dt="2023-10-21T22:19:57.577" v="449" actId="20577"/>
          <ac:spMkLst>
            <pc:docMk/>
            <pc:sldMk cId="4101278194" sldId="274"/>
            <ac:spMk id="5" creationId="{27B4157A-58AC-7549-F344-602389C7A3D0}"/>
          </ac:spMkLst>
        </pc:spChg>
      </pc:sldChg>
      <pc:sldChg chg="addSp modSp mod">
        <pc:chgData name="Mara Moraes" userId="4ba7c70b0a844e40" providerId="LiveId" clId="{A90B59A4-D407-4328-A93D-23BFB0971D9D}" dt="2023-10-21T22:20:08.354" v="451" actId="2711"/>
        <pc:sldMkLst>
          <pc:docMk/>
          <pc:sldMk cId="2504258153" sldId="275"/>
        </pc:sldMkLst>
        <pc:spChg chg="mod">
          <ac:chgData name="Mara Moraes" userId="4ba7c70b0a844e40" providerId="LiveId" clId="{A90B59A4-D407-4328-A93D-23BFB0971D9D}" dt="2023-10-20T19:33:39.079" v="33" actId="27636"/>
          <ac:spMkLst>
            <pc:docMk/>
            <pc:sldMk cId="2504258153" sldId="275"/>
            <ac:spMk id="3" creationId="{B1A13103-576A-A5A6-2456-7CFE2419760E}"/>
          </ac:spMkLst>
        </pc:spChg>
        <pc:spChg chg="add mod">
          <ac:chgData name="Mara Moraes" userId="4ba7c70b0a844e40" providerId="LiveId" clId="{A90B59A4-D407-4328-A93D-23BFB0971D9D}" dt="2023-10-21T22:20:08.354" v="451" actId="2711"/>
          <ac:spMkLst>
            <pc:docMk/>
            <pc:sldMk cId="2504258153" sldId="275"/>
            <ac:spMk id="4" creationId="{E17355C1-A788-4355-B6BB-97E45913EB1D}"/>
          </ac:spMkLst>
        </pc:spChg>
      </pc:sldChg>
      <pc:sldChg chg="addSp delSp modSp mod">
        <pc:chgData name="Mara Moraes" userId="4ba7c70b0a844e40" providerId="LiveId" clId="{A90B59A4-D407-4328-A93D-23BFB0971D9D}" dt="2023-10-21T22:18:06.541" v="441" actId="2711"/>
        <pc:sldMkLst>
          <pc:docMk/>
          <pc:sldMk cId="3011066337" sldId="276"/>
        </pc:sldMkLst>
        <pc:spChg chg="del mod">
          <ac:chgData name="Mara Moraes" userId="4ba7c70b0a844e40" providerId="LiveId" clId="{A90B59A4-D407-4328-A93D-23BFB0971D9D}" dt="2023-10-20T19:33:45.105" v="36"/>
          <ac:spMkLst>
            <pc:docMk/>
            <pc:sldMk cId="3011066337" sldId="276"/>
            <ac:spMk id="4" creationId="{99035F3C-54B3-5876-E79B-39184ACCAA14}"/>
          </ac:spMkLst>
        </pc:spChg>
        <pc:spChg chg="add mod">
          <ac:chgData name="Mara Moraes" userId="4ba7c70b0a844e40" providerId="LiveId" clId="{A90B59A4-D407-4328-A93D-23BFB0971D9D}" dt="2023-10-21T22:18:06.541" v="441" actId="2711"/>
          <ac:spMkLst>
            <pc:docMk/>
            <pc:sldMk cId="3011066337" sldId="276"/>
            <ac:spMk id="5" creationId="{C172FA96-39DE-3345-1A6E-2BDFD3A28D41}"/>
          </ac:spMkLst>
        </pc:spChg>
      </pc:sldChg>
      <pc:sldChg chg="modSp mod">
        <pc:chgData name="Mara Moraes" userId="4ba7c70b0a844e40" providerId="LiveId" clId="{A90B59A4-D407-4328-A93D-23BFB0971D9D}" dt="2023-10-21T22:23:59.281" v="554" actId="27636"/>
        <pc:sldMkLst>
          <pc:docMk/>
          <pc:sldMk cId="1079458410" sldId="278"/>
        </pc:sldMkLst>
        <pc:spChg chg="mod">
          <ac:chgData name="Mara Moraes" userId="4ba7c70b0a844e40" providerId="LiveId" clId="{A90B59A4-D407-4328-A93D-23BFB0971D9D}" dt="2023-10-21T22:23:59.281" v="554" actId="27636"/>
          <ac:spMkLst>
            <pc:docMk/>
            <pc:sldMk cId="1079458410" sldId="278"/>
            <ac:spMk id="3" creationId="{B3217312-2E69-4952-3A1B-1BA53BB4A206}"/>
          </ac:spMkLst>
        </pc:spChg>
      </pc:sldChg>
      <pc:sldChg chg="delSp modSp new mod">
        <pc:chgData name="Mara Moraes" userId="4ba7c70b0a844e40" providerId="LiveId" clId="{A90B59A4-D407-4328-A93D-23BFB0971D9D}" dt="2023-10-21T22:25:04.442" v="568" actId="27636"/>
        <pc:sldMkLst>
          <pc:docMk/>
          <pc:sldMk cId="3096083318" sldId="279"/>
        </pc:sldMkLst>
        <pc:spChg chg="del">
          <ac:chgData name="Mara Moraes" userId="4ba7c70b0a844e40" providerId="LiveId" clId="{A90B59A4-D407-4328-A93D-23BFB0971D9D}" dt="2023-10-21T22:24:17.898" v="556" actId="478"/>
          <ac:spMkLst>
            <pc:docMk/>
            <pc:sldMk cId="3096083318" sldId="279"/>
            <ac:spMk id="2" creationId="{FE38BFC3-1809-26CD-BEDE-0A44B6E3BA61}"/>
          </ac:spMkLst>
        </pc:spChg>
        <pc:spChg chg="mod">
          <ac:chgData name="Mara Moraes" userId="4ba7c70b0a844e40" providerId="LiveId" clId="{A90B59A4-D407-4328-A93D-23BFB0971D9D}" dt="2023-10-21T22:25:04.442" v="568" actId="27636"/>
          <ac:spMkLst>
            <pc:docMk/>
            <pc:sldMk cId="3096083318" sldId="279"/>
            <ac:spMk id="3" creationId="{7F7369E4-0518-BB53-6F32-6EA6FEDDA922}"/>
          </ac:spMkLst>
        </pc:spChg>
      </pc:sldChg>
      <pc:sldChg chg="delSp modSp new mod">
        <pc:chgData name="Mara Moraes" userId="4ba7c70b0a844e40" providerId="LiveId" clId="{A90B59A4-D407-4328-A93D-23BFB0971D9D}" dt="2023-10-21T22:27:43.424" v="661" actId="5793"/>
        <pc:sldMkLst>
          <pc:docMk/>
          <pc:sldMk cId="971548868" sldId="280"/>
        </pc:sldMkLst>
        <pc:spChg chg="del">
          <ac:chgData name="Mara Moraes" userId="4ba7c70b0a844e40" providerId="LiveId" clId="{A90B59A4-D407-4328-A93D-23BFB0971D9D}" dt="2023-10-21T22:25:16.573" v="570" actId="478"/>
          <ac:spMkLst>
            <pc:docMk/>
            <pc:sldMk cId="971548868" sldId="280"/>
            <ac:spMk id="2" creationId="{23329E7D-E0AB-A8FE-9A9A-95DD00735258}"/>
          </ac:spMkLst>
        </pc:spChg>
        <pc:spChg chg="mod">
          <ac:chgData name="Mara Moraes" userId="4ba7c70b0a844e40" providerId="LiveId" clId="{A90B59A4-D407-4328-A93D-23BFB0971D9D}" dt="2023-10-21T22:27:43.424" v="661" actId="5793"/>
          <ac:spMkLst>
            <pc:docMk/>
            <pc:sldMk cId="971548868" sldId="280"/>
            <ac:spMk id="3" creationId="{3211EF73-22A2-4279-F3A4-85BF487CAAD6}"/>
          </ac:spMkLst>
        </pc:spChg>
      </pc:sldChg>
    </pc:docChg>
  </pc:docChgLst>
  <pc:docChgLst>
    <pc:chgData name="Mara Moraes" userId="4ba7c70b0a844e40" providerId="LiveId" clId="{A93255B6-359F-4D1B-B125-2399ED8B8B96}"/>
    <pc:docChg chg="undo redo custSel addSld modSld">
      <pc:chgData name="Mara Moraes" userId="4ba7c70b0a844e40" providerId="LiveId" clId="{A93255B6-359F-4D1B-B125-2399ED8B8B96}" dt="2023-10-20T14:36:00.733" v="1264" actId="1076"/>
      <pc:docMkLst>
        <pc:docMk/>
      </pc:docMkLst>
      <pc:sldChg chg="modSp mod">
        <pc:chgData name="Mara Moraes" userId="4ba7c70b0a844e40" providerId="LiveId" clId="{A93255B6-359F-4D1B-B125-2399ED8B8B96}" dt="2023-10-20T13:11:17.116" v="18" actId="255"/>
        <pc:sldMkLst>
          <pc:docMk/>
          <pc:sldMk cId="4126154927" sldId="256"/>
        </pc:sldMkLst>
        <pc:spChg chg="mod">
          <ac:chgData name="Mara Moraes" userId="4ba7c70b0a844e40" providerId="LiveId" clId="{A93255B6-359F-4D1B-B125-2399ED8B8B96}" dt="2023-10-20T13:11:17.116" v="18" actId="255"/>
          <ac:spMkLst>
            <pc:docMk/>
            <pc:sldMk cId="4126154927" sldId="256"/>
            <ac:spMk id="2" creationId="{3EC5B3D8-91FA-900F-FA96-2C9E211485AA}"/>
          </ac:spMkLst>
        </pc:spChg>
      </pc:sldChg>
      <pc:sldChg chg="modSp mod">
        <pc:chgData name="Mara Moraes" userId="4ba7c70b0a844e40" providerId="LiveId" clId="{A93255B6-359F-4D1B-B125-2399ED8B8B96}" dt="2023-10-20T14:35:55.141" v="1263" actId="1076"/>
        <pc:sldMkLst>
          <pc:docMk/>
          <pc:sldMk cId="3998752829" sldId="258"/>
        </pc:sldMkLst>
        <pc:spChg chg="mod">
          <ac:chgData name="Mara Moraes" userId="4ba7c70b0a844e40" providerId="LiveId" clId="{A93255B6-359F-4D1B-B125-2399ED8B8B96}" dt="2023-10-20T14:35:55.141" v="1263" actId="1076"/>
          <ac:spMkLst>
            <pc:docMk/>
            <pc:sldMk cId="3998752829" sldId="258"/>
            <ac:spMk id="3" creationId="{1AC31BDE-6FF5-5610-E8BA-1B470F116D40}"/>
          </ac:spMkLst>
        </pc:spChg>
      </pc:sldChg>
      <pc:sldChg chg="modSp mod">
        <pc:chgData name="Mara Moraes" userId="4ba7c70b0a844e40" providerId="LiveId" clId="{A93255B6-359F-4D1B-B125-2399ED8B8B96}" dt="2023-10-20T13:11:37.247" v="19" actId="1076"/>
        <pc:sldMkLst>
          <pc:docMk/>
          <pc:sldMk cId="268120124" sldId="259"/>
        </pc:sldMkLst>
        <pc:spChg chg="mod">
          <ac:chgData name="Mara Moraes" userId="4ba7c70b0a844e40" providerId="LiveId" clId="{A93255B6-359F-4D1B-B125-2399ED8B8B96}" dt="2023-10-20T13:11:37.247" v="19" actId="1076"/>
          <ac:spMkLst>
            <pc:docMk/>
            <pc:sldMk cId="268120124" sldId="259"/>
            <ac:spMk id="3" creationId="{B1A13103-576A-A5A6-2456-7CFE2419760E}"/>
          </ac:spMkLst>
        </pc:spChg>
      </pc:sldChg>
      <pc:sldChg chg="delSp modSp mod">
        <pc:chgData name="Mara Moraes" userId="4ba7c70b0a844e40" providerId="LiveId" clId="{A93255B6-359F-4D1B-B125-2399ED8B8B96}" dt="2023-10-20T14:36:00.733" v="1264" actId="1076"/>
        <pc:sldMkLst>
          <pc:docMk/>
          <pc:sldMk cId="1535698573" sldId="260"/>
        </pc:sldMkLst>
        <pc:spChg chg="mod">
          <ac:chgData name="Mara Moraes" userId="4ba7c70b0a844e40" providerId="LiveId" clId="{A93255B6-359F-4D1B-B125-2399ED8B8B96}" dt="2023-10-20T14:36:00.733" v="1264" actId="1076"/>
          <ac:spMkLst>
            <pc:docMk/>
            <pc:sldMk cId="1535698573" sldId="260"/>
            <ac:spMk id="2" creationId="{3EC5B3D8-91FA-900F-FA96-2C9E211485AA}"/>
          </ac:spMkLst>
        </pc:spChg>
        <pc:spChg chg="del">
          <ac:chgData name="Mara Moraes" userId="4ba7c70b0a844e40" providerId="LiveId" clId="{A93255B6-359F-4D1B-B125-2399ED8B8B96}" dt="2023-10-20T13:07:39.812" v="0" actId="478"/>
          <ac:spMkLst>
            <pc:docMk/>
            <pc:sldMk cId="1535698573" sldId="260"/>
            <ac:spMk id="3" creationId="{F0BDFF2C-CC83-A20B-AA7C-D3A715A17F15}"/>
          </ac:spMkLst>
        </pc:spChg>
      </pc:sldChg>
      <pc:sldChg chg="modSp mod">
        <pc:chgData name="Mara Moraes" userId="4ba7c70b0a844e40" providerId="LiveId" clId="{A93255B6-359F-4D1B-B125-2399ED8B8B96}" dt="2023-10-20T14:03:26.260" v="683" actId="6549"/>
        <pc:sldMkLst>
          <pc:docMk/>
          <pc:sldMk cId="769573621" sldId="261"/>
        </pc:sldMkLst>
        <pc:spChg chg="mod">
          <ac:chgData name="Mara Moraes" userId="4ba7c70b0a844e40" providerId="LiveId" clId="{A93255B6-359F-4D1B-B125-2399ED8B8B96}" dt="2023-10-20T14:03:26.260" v="683" actId="6549"/>
          <ac:spMkLst>
            <pc:docMk/>
            <pc:sldMk cId="769573621" sldId="261"/>
            <ac:spMk id="3" creationId="{782EC9ED-6140-2459-4911-06286599A566}"/>
          </ac:spMkLst>
        </pc:spChg>
      </pc:sldChg>
      <pc:sldChg chg="delSp modSp mod">
        <pc:chgData name="Mara Moraes" userId="4ba7c70b0a844e40" providerId="LiveId" clId="{A93255B6-359F-4D1B-B125-2399ED8B8B96}" dt="2023-10-20T14:02:30.691" v="677" actId="255"/>
        <pc:sldMkLst>
          <pc:docMk/>
          <pc:sldMk cId="2700877149" sldId="262"/>
        </pc:sldMkLst>
        <pc:spChg chg="del">
          <ac:chgData name="Mara Moraes" userId="4ba7c70b0a844e40" providerId="LiveId" clId="{A93255B6-359F-4D1B-B125-2399ED8B8B96}" dt="2023-10-20T13:37:50.201" v="410" actId="478"/>
          <ac:spMkLst>
            <pc:docMk/>
            <pc:sldMk cId="2700877149" sldId="262"/>
            <ac:spMk id="2" creationId="{AC208780-ADD5-ABFD-9F8B-7F7DB836659E}"/>
          </ac:spMkLst>
        </pc:spChg>
        <pc:spChg chg="mod">
          <ac:chgData name="Mara Moraes" userId="4ba7c70b0a844e40" providerId="LiveId" clId="{A93255B6-359F-4D1B-B125-2399ED8B8B96}" dt="2023-10-20T14:02:30.691" v="677" actId="255"/>
          <ac:spMkLst>
            <pc:docMk/>
            <pc:sldMk cId="2700877149" sldId="262"/>
            <ac:spMk id="3" creationId="{1AC31BDE-6FF5-5610-E8BA-1B470F116D40}"/>
          </ac:spMkLst>
        </pc:spChg>
      </pc:sldChg>
      <pc:sldChg chg="delSp modSp mod">
        <pc:chgData name="Mara Moraes" userId="4ba7c70b0a844e40" providerId="LiveId" clId="{A93255B6-359F-4D1B-B125-2399ED8B8B96}" dt="2023-10-20T14:02:14.934" v="675" actId="255"/>
        <pc:sldMkLst>
          <pc:docMk/>
          <pc:sldMk cId="1865623771" sldId="263"/>
        </pc:sldMkLst>
        <pc:spChg chg="del">
          <ac:chgData name="Mara Moraes" userId="4ba7c70b0a844e40" providerId="LiveId" clId="{A93255B6-359F-4D1B-B125-2399ED8B8B96}" dt="2023-10-20T13:38:44.659" v="419" actId="478"/>
          <ac:spMkLst>
            <pc:docMk/>
            <pc:sldMk cId="1865623771" sldId="263"/>
            <ac:spMk id="2" creationId="{6904988A-2CD2-A223-0259-C6148BE9141C}"/>
          </ac:spMkLst>
        </pc:spChg>
        <pc:spChg chg="mod">
          <ac:chgData name="Mara Moraes" userId="4ba7c70b0a844e40" providerId="LiveId" clId="{A93255B6-359F-4D1B-B125-2399ED8B8B96}" dt="2023-10-20T14:02:14.934" v="675" actId="255"/>
          <ac:spMkLst>
            <pc:docMk/>
            <pc:sldMk cId="1865623771" sldId="263"/>
            <ac:spMk id="3" creationId="{B1A13103-576A-A5A6-2456-7CFE2419760E}"/>
          </ac:spMkLst>
        </pc:spChg>
      </pc:sldChg>
      <pc:sldChg chg="delSp modSp mod">
        <pc:chgData name="Mara Moraes" userId="4ba7c70b0a844e40" providerId="LiveId" clId="{A93255B6-359F-4D1B-B125-2399ED8B8B96}" dt="2023-10-20T14:03:15.995" v="681" actId="255"/>
        <pc:sldMkLst>
          <pc:docMk/>
          <pc:sldMk cId="1743540124" sldId="264"/>
        </pc:sldMkLst>
        <pc:spChg chg="del">
          <ac:chgData name="Mara Moraes" userId="4ba7c70b0a844e40" providerId="LiveId" clId="{A93255B6-359F-4D1B-B125-2399ED8B8B96}" dt="2023-10-20T13:20:51.422" v="103" actId="478"/>
          <ac:spMkLst>
            <pc:docMk/>
            <pc:sldMk cId="1743540124" sldId="264"/>
            <ac:spMk id="2" creationId="{3EC5B3D8-91FA-900F-FA96-2C9E211485AA}"/>
          </ac:spMkLst>
        </pc:spChg>
        <pc:spChg chg="mod">
          <ac:chgData name="Mara Moraes" userId="4ba7c70b0a844e40" providerId="LiveId" clId="{A93255B6-359F-4D1B-B125-2399ED8B8B96}" dt="2023-10-20T14:03:15.995" v="681" actId="255"/>
          <ac:spMkLst>
            <pc:docMk/>
            <pc:sldMk cId="1743540124" sldId="264"/>
            <ac:spMk id="3" creationId="{F0BDFF2C-CC83-A20B-AA7C-D3A715A17F15}"/>
          </ac:spMkLst>
        </pc:spChg>
      </pc:sldChg>
      <pc:sldChg chg="modSp mod">
        <pc:chgData name="Mara Moraes" userId="4ba7c70b0a844e40" providerId="LiveId" clId="{A93255B6-359F-4D1B-B125-2399ED8B8B96}" dt="2023-10-20T14:02:57.178" v="680" actId="255"/>
        <pc:sldMkLst>
          <pc:docMk/>
          <pc:sldMk cId="3643841526" sldId="265"/>
        </pc:sldMkLst>
        <pc:spChg chg="mod">
          <ac:chgData name="Mara Moraes" userId="4ba7c70b0a844e40" providerId="LiveId" clId="{A93255B6-359F-4D1B-B125-2399ED8B8B96}" dt="2023-10-20T14:02:57.178" v="680" actId="255"/>
          <ac:spMkLst>
            <pc:docMk/>
            <pc:sldMk cId="3643841526" sldId="265"/>
            <ac:spMk id="3" creationId="{782EC9ED-6140-2459-4911-06286599A566}"/>
          </ac:spMkLst>
        </pc:spChg>
      </pc:sldChg>
      <pc:sldChg chg="delSp modSp mod">
        <pc:chgData name="Mara Moraes" userId="4ba7c70b0a844e40" providerId="LiveId" clId="{A93255B6-359F-4D1B-B125-2399ED8B8B96}" dt="2023-10-20T14:02:47.763" v="679" actId="255"/>
        <pc:sldMkLst>
          <pc:docMk/>
          <pc:sldMk cId="1080991442" sldId="266"/>
        </pc:sldMkLst>
        <pc:spChg chg="del">
          <ac:chgData name="Mara Moraes" userId="4ba7c70b0a844e40" providerId="LiveId" clId="{A93255B6-359F-4D1B-B125-2399ED8B8B96}" dt="2023-10-20T13:33:28.898" v="245" actId="478"/>
          <ac:spMkLst>
            <pc:docMk/>
            <pc:sldMk cId="1080991442" sldId="266"/>
            <ac:spMk id="2" creationId="{AC208780-ADD5-ABFD-9F8B-7F7DB836659E}"/>
          </ac:spMkLst>
        </pc:spChg>
        <pc:spChg chg="mod">
          <ac:chgData name="Mara Moraes" userId="4ba7c70b0a844e40" providerId="LiveId" clId="{A93255B6-359F-4D1B-B125-2399ED8B8B96}" dt="2023-10-20T14:02:47.763" v="679" actId="255"/>
          <ac:spMkLst>
            <pc:docMk/>
            <pc:sldMk cId="1080991442" sldId="266"/>
            <ac:spMk id="3" creationId="{1AC31BDE-6FF5-5610-E8BA-1B470F116D40}"/>
          </ac:spMkLst>
        </pc:spChg>
      </pc:sldChg>
      <pc:sldChg chg="delSp modSp mod">
        <pc:chgData name="Mara Moraes" userId="4ba7c70b0a844e40" providerId="LiveId" clId="{A93255B6-359F-4D1B-B125-2399ED8B8B96}" dt="2023-10-20T14:02:40.860" v="678" actId="255"/>
        <pc:sldMkLst>
          <pc:docMk/>
          <pc:sldMk cId="2163638355" sldId="267"/>
        </pc:sldMkLst>
        <pc:spChg chg="del">
          <ac:chgData name="Mara Moraes" userId="4ba7c70b0a844e40" providerId="LiveId" clId="{A93255B6-359F-4D1B-B125-2399ED8B8B96}" dt="2023-10-20T13:36:45.725" v="399" actId="478"/>
          <ac:spMkLst>
            <pc:docMk/>
            <pc:sldMk cId="2163638355" sldId="267"/>
            <ac:spMk id="2" creationId="{6904988A-2CD2-A223-0259-C6148BE9141C}"/>
          </ac:spMkLst>
        </pc:spChg>
        <pc:spChg chg="mod">
          <ac:chgData name="Mara Moraes" userId="4ba7c70b0a844e40" providerId="LiveId" clId="{A93255B6-359F-4D1B-B125-2399ED8B8B96}" dt="2023-10-20T14:02:40.860" v="678" actId="255"/>
          <ac:spMkLst>
            <pc:docMk/>
            <pc:sldMk cId="2163638355" sldId="267"/>
            <ac:spMk id="3" creationId="{B1A13103-576A-A5A6-2456-7CFE2419760E}"/>
          </ac:spMkLst>
        </pc:spChg>
      </pc:sldChg>
      <pc:sldChg chg="delSp modSp mod">
        <pc:chgData name="Mara Moraes" userId="4ba7c70b0a844e40" providerId="LiveId" clId="{A93255B6-359F-4D1B-B125-2399ED8B8B96}" dt="2023-10-20T13:41:07.395" v="448" actId="113"/>
        <pc:sldMkLst>
          <pc:docMk/>
          <pc:sldMk cId="3794665652" sldId="268"/>
        </pc:sldMkLst>
        <pc:spChg chg="del">
          <ac:chgData name="Mara Moraes" userId="4ba7c70b0a844e40" providerId="LiveId" clId="{A93255B6-359F-4D1B-B125-2399ED8B8B96}" dt="2023-10-20T13:40:06.071" v="428" actId="478"/>
          <ac:spMkLst>
            <pc:docMk/>
            <pc:sldMk cId="3794665652" sldId="268"/>
            <ac:spMk id="2" creationId="{3EC5B3D8-91FA-900F-FA96-2C9E211485AA}"/>
          </ac:spMkLst>
        </pc:spChg>
        <pc:spChg chg="mod">
          <ac:chgData name="Mara Moraes" userId="4ba7c70b0a844e40" providerId="LiveId" clId="{A93255B6-359F-4D1B-B125-2399ED8B8B96}" dt="2023-10-20T13:41:07.395" v="448" actId="113"/>
          <ac:spMkLst>
            <pc:docMk/>
            <pc:sldMk cId="3794665652" sldId="268"/>
            <ac:spMk id="3" creationId="{F0BDFF2C-CC83-A20B-AA7C-D3A715A17F15}"/>
          </ac:spMkLst>
        </pc:spChg>
      </pc:sldChg>
      <pc:sldChg chg="modSp mod">
        <pc:chgData name="Mara Moraes" userId="4ba7c70b0a844e40" providerId="LiveId" clId="{A93255B6-359F-4D1B-B125-2399ED8B8B96}" dt="2023-10-20T13:42:25.399" v="458" actId="1076"/>
        <pc:sldMkLst>
          <pc:docMk/>
          <pc:sldMk cId="1738370853" sldId="269"/>
        </pc:sldMkLst>
        <pc:spChg chg="mod">
          <ac:chgData name="Mara Moraes" userId="4ba7c70b0a844e40" providerId="LiveId" clId="{A93255B6-359F-4D1B-B125-2399ED8B8B96}" dt="2023-10-20T13:42:25.399" v="458" actId="1076"/>
          <ac:spMkLst>
            <pc:docMk/>
            <pc:sldMk cId="1738370853" sldId="269"/>
            <ac:spMk id="3" creationId="{782EC9ED-6140-2459-4911-06286599A566}"/>
          </ac:spMkLst>
        </pc:spChg>
      </pc:sldChg>
      <pc:sldChg chg="delSp modSp mod">
        <pc:chgData name="Mara Moraes" userId="4ba7c70b0a844e40" providerId="LiveId" clId="{A93255B6-359F-4D1B-B125-2399ED8B8B96}" dt="2023-10-20T14:01:31.678" v="673" actId="20577"/>
        <pc:sldMkLst>
          <pc:docMk/>
          <pc:sldMk cId="1326029357" sldId="270"/>
        </pc:sldMkLst>
        <pc:spChg chg="del">
          <ac:chgData name="Mara Moraes" userId="4ba7c70b0a844e40" providerId="LiveId" clId="{A93255B6-359F-4D1B-B125-2399ED8B8B96}" dt="2023-10-20T13:42:35.092" v="459" actId="478"/>
          <ac:spMkLst>
            <pc:docMk/>
            <pc:sldMk cId="1326029357" sldId="270"/>
            <ac:spMk id="2" creationId="{AC208780-ADD5-ABFD-9F8B-7F7DB836659E}"/>
          </ac:spMkLst>
        </pc:spChg>
        <pc:spChg chg="mod">
          <ac:chgData name="Mara Moraes" userId="4ba7c70b0a844e40" providerId="LiveId" clId="{A93255B6-359F-4D1B-B125-2399ED8B8B96}" dt="2023-10-20T14:01:31.678" v="673" actId="20577"/>
          <ac:spMkLst>
            <pc:docMk/>
            <pc:sldMk cId="1326029357" sldId="270"/>
            <ac:spMk id="3" creationId="{1AC31BDE-6FF5-5610-E8BA-1B470F116D40}"/>
          </ac:spMkLst>
        </pc:spChg>
      </pc:sldChg>
      <pc:sldChg chg="delSp modSp mod">
        <pc:chgData name="Mara Moraes" userId="4ba7c70b0a844e40" providerId="LiveId" clId="{A93255B6-359F-4D1B-B125-2399ED8B8B96}" dt="2023-10-20T14:27:58" v="1173" actId="20577"/>
        <pc:sldMkLst>
          <pc:docMk/>
          <pc:sldMk cId="266506064" sldId="271"/>
        </pc:sldMkLst>
        <pc:spChg chg="del">
          <ac:chgData name="Mara Moraes" userId="4ba7c70b0a844e40" providerId="LiveId" clId="{A93255B6-359F-4D1B-B125-2399ED8B8B96}" dt="2023-10-20T13:45:50.820" v="470" actId="478"/>
          <ac:spMkLst>
            <pc:docMk/>
            <pc:sldMk cId="266506064" sldId="271"/>
            <ac:spMk id="2" creationId="{6904988A-2CD2-A223-0259-C6148BE9141C}"/>
          </ac:spMkLst>
        </pc:spChg>
        <pc:spChg chg="mod">
          <ac:chgData name="Mara Moraes" userId="4ba7c70b0a844e40" providerId="LiveId" clId="{A93255B6-359F-4D1B-B125-2399ED8B8B96}" dt="2023-10-20T14:27:58" v="1173" actId="20577"/>
          <ac:spMkLst>
            <pc:docMk/>
            <pc:sldMk cId="266506064" sldId="271"/>
            <ac:spMk id="3" creationId="{B1A13103-576A-A5A6-2456-7CFE2419760E}"/>
          </ac:spMkLst>
        </pc:spChg>
      </pc:sldChg>
      <pc:sldChg chg="delSp modSp mod">
        <pc:chgData name="Mara Moraes" userId="4ba7c70b0a844e40" providerId="LiveId" clId="{A93255B6-359F-4D1B-B125-2399ED8B8B96}" dt="2023-10-20T14:29:43.307" v="1195" actId="20577"/>
        <pc:sldMkLst>
          <pc:docMk/>
          <pc:sldMk cId="2385477931" sldId="272"/>
        </pc:sldMkLst>
        <pc:spChg chg="del">
          <ac:chgData name="Mara Moraes" userId="4ba7c70b0a844e40" providerId="LiveId" clId="{A93255B6-359F-4D1B-B125-2399ED8B8B96}" dt="2023-10-20T13:48:17.434" v="602" actId="478"/>
          <ac:spMkLst>
            <pc:docMk/>
            <pc:sldMk cId="2385477931" sldId="272"/>
            <ac:spMk id="2" creationId="{3EC5B3D8-91FA-900F-FA96-2C9E211485AA}"/>
          </ac:spMkLst>
        </pc:spChg>
        <pc:spChg chg="mod">
          <ac:chgData name="Mara Moraes" userId="4ba7c70b0a844e40" providerId="LiveId" clId="{A93255B6-359F-4D1B-B125-2399ED8B8B96}" dt="2023-10-20T14:29:43.307" v="1195" actId="20577"/>
          <ac:spMkLst>
            <pc:docMk/>
            <pc:sldMk cId="2385477931" sldId="272"/>
            <ac:spMk id="3" creationId="{F0BDFF2C-CC83-A20B-AA7C-D3A715A17F15}"/>
          </ac:spMkLst>
        </pc:spChg>
      </pc:sldChg>
      <pc:sldChg chg="modSp mod">
        <pc:chgData name="Mara Moraes" userId="4ba7c70b0a844e40" providerId="LiveId" clId="{A93255B6-359F-4D1B-B125-2399ED8B8B96}" dt="2023-10-20T14:10:49.785" v="751" actId="1076"/>
        <pc:sldMkLst>
          <pc:docMk/>
          <pc:sldMk cId="124275162" sldId="273"/>
        </pc:sldMkLst>
        <pc:spChg chg="mod">
          <ac:chgData name="Mara Moraes" userId="4ba7c70b0a844e40" providerId="LiveId" clId="{A93255B6-359F-4D1B-B125-2399ED8B8B96}" dt="2023-10-20T14:10:49.785" v="751" actId="1076"/>
          <ac:spMkLst>
            <pc:docMk/>
            <pc:sldMk cId="124275162" sldId="273"/>
            <ac:spMk id="3" creationId="{782EC9ED-6140-2459-4911-06286599A566}"/>
          </ac:spMkLst>
        </pc:spChg>
      </pc:sldChg>
      <pc:sldChg chg="delSp modSp mod">
        <pc:chgData name="Mara Moraes" userId="4ba7c70b0a844e40" providerId="LiveId" clId="{A93255B6-359F-4D1B-B125-2399ED8B8B96}" dt="2023-10-20T14:32:39.720" v="1221" actId="255"/>
        <pc:sldMkLst>
          <pc:docMk/>
          <pc:sldMk cId="4101278194" sldId="274"/>
        </pc:sldMkLst>
        <pc:spChg chg="del">
          <ac:chgData name="Mara Moraes" userId="4ba7c70b0a844e40" providerId="LiveId" clId="{A93255B6-359F-4D1B-B125-2399ED8B8B96}" dt="2023-10-20T14:11:05.407" v="752" actId="478"/>
          <ac:spMkLst>
            <pc:docMk/>
            <pc:sldMk cId="4101278194" sldId="274"/>
            <ac:spMk id="2" creationId="{AC208780-ADD5-ABFD-9F8B-7F7DB836659E}"/>
          </ac:spMkLst>
        </pc:spChg>
        <pc:spChg chg="mod">
          <ac:chgData name="Mara Moraes" userId="4ba7c70b0a844e40" providerId="LiveId" clId="{A93255B6-359F-4D1B-B125-2399ED8B8B96}" dt="2023-10-20T14:32:39.720" v="1221" actId="255"/>
          <ac:spMkLst>
            <pc:docMk/>
            <pc:sldMk cId="4101278194" sldId="274"/>
            <ac:spMk id="3" creationId="{1AC31BDE-6FF5-5610-E8BA-1B470F116D40}"/>
          </ac:spMkLst>
        </pc:spChg>
      </pc:sldChg>
      <pc:sldChg chg="delSp modSp mod">
        <pc:chgData name="Mara Moraes" userId="4ba7c70b0a844e40" providerId="LiveId" clId="{A93255B6-359F-4D1B-B125-2399ED8B8B96}" dt="2023-10-20T14:33:54.912" v="1239" actId="20577"/>
        <pc:sldMkLst>
          <pc:docMk/>
          <pc:sldMk cId="2504258153" sldId="275"/>
        </pc:sldMkLst>
        <pc:spChg chg="del">
          <ac:chgData name="Mara Moraes" userId="4ba7c70b0a844e40" providerId="LiveId" clId="{A93255B6-359F-4D1B-B125-2399ED8B8B96}" dt="2023-10-20T14:19:32.553" v="966" actId="478"/>
          <ac:spMkLst>
            <pc:docMk/>
            <pc:sldMk cId="2504258153" sldId="275"/>
            <ac:spMk id="2" creationId="{6904988A-2CD2-A223-0259-C6148BE9141C}"/>
          </ac:spMkLst>
        </pc:spChg>
        <pc:spChg chg="mod">
          <ac:chgData name="Mara Moraes" userId="4ba7c70b0a844e40" providerId="LiveId" clId="{A93255B6-359F-4D1B-B125-2399ED8B8B96}" dt="2023-10-20T14:33:54.912" v="1239" actId="20577"/>
          <ac:spMkLst>
            <pc:docMk/>
            <pc:sldMk cId="2504258153" sldId="275"/>
            <ac:spMk id="3" creationId="{B1A13103-576A-A5A6-2456-7CFE2419760E}"/>
          </ac:spMkLst>
        </pc:spChg>
      </pc:sldChg>
      <pc:sldChg chg="delSp modSp new mod">
        <pc:chgData name="Mara Moraes" userId="4ba7c70b0a844e40" providerId="LiveId" clId="{A93255B6-359F-4D1B-B125-2399ED8B8B96}" dt="2023-10-20T14:35:29.177" v="1262" actId="14100"/>
        <pc:sldMkLst>
          <pc:docMk/>
          <pc:sldMk cId="3011066337" sldId="276"/>
        </pc:sldMkLst>
        <pc:spChg chg="del">
          <ac:chgData name="Mara Moraes" userId="4ba7c70b0a844e40" providerId="LiveId" clId="{A93255B6-359F-4D1B-B125-2399ED8B8B96}" dt="2023-10-20T14:23:02.569" v="1053" actId="478"/>
          <ac:spMkLst>
            <pc:docMk/>
            <pc:sldMk cId="3011066337" sldId="276"/>
            <ac:spMk id="2" creationId="{E11B1F04-E5B4-13BA-BC6D-ED2009357002}"/>
          </ac:spMkLst>
        </pc:spChg>
        <pc:spChg chg="mod">
          <ac:chgData name="Mara Moraes" userId="4ba7c70b0a844e40" providerId="LiveId" clId="{A93255B6-359F-4D1B-B125-2399ED8B8B96}" dt="2023-10-20T14:35:29.177" v="1262" actId="14100"/>
          <ac:spMkLst>
            <pc:docMk/>
            <pc:sldMk cId="3011066337" sldId="276"/>
            <ac:spMk id="3" creationId="{CE5C889E-E440-B604-4402-CF8F04DF995C}"/>
          </ac:spMkLst>
        </pc:spChg>
      </pc:sldChg>
      <pc:sldChg chg="delSp modSp new mod">
        <pc:chgData name="Mara Moraes" userId="4ba7c70b0a844e40" providerId="LiveId" clId="{A93255B6-359F-4D1B-B125-2399ED8B8B96}" dt="2023-10-20T14:25:32.554" v="1125" actId="27636"/>
        <pc:sldMkLst>
          <pc:docMk/>
          <pc:sldMk cId="758016209" sldId="277"/>
        </pc:sldMkLst>
        <pc:spChg chg="del">
          <ac:chgData name="Mara Moraes" userId="4ba7c70b0a844e40" providerId="LiveId" clId="{A93255B6-359F-4D1B-B125-2399ED8B8B96}" dt="2023-10-20T14:24:57.888" v="1095" actId="478"/>
          <ac:spMkLst>
            <pc:docMk/>
            <pc:sldMk cId="758016209" sldId="277"/>
            <ac:spMk id="2" creationId="{6E046F4F-BA06-4AF4-F15A-B7671BFBF845}"/>
          </ac:spMkLst>
        </pc:spChg>
        <pc:spChg chg="mod">
          <ac:chgData name="Mara Moraes" userId="4ba7c70b0a844e40" providerId="LiveId" clId="{A93255B6-359F-4D1B-B125-2399ED8B8B96}" dt="2023-10-20T14:25:32.554" v="1125" actId="27636"/>
          <ac:spMkLst>
            <pc:docMk/>
            <pc:sldMk cId="758016209" sldId="277"/>
            <ac:spMk id="3" creationId="{EB0EEAF7-1F45-42B9-86D3-124523196029}"/>
          </ac:spMkLst>
        </pc:spChg>
      </pc:sldChg>
    </pc:docChg>
  </pc:docChgLst>
  <pc:docChgLst>
    <pc:chgData name="Mara Moraes" userId="4ba7c70b0a844e40" providerId="LiveId" clId="{0C76BD7E-1255-4101-BAE6-02FCEE58BADE}"/>
    <pc:docChg chg="undo custSel modSld">
      <pc:chgData name="Mara Moraes" userId="4ba7c70b0a844e40" providerId="LiveId" clId="{0C76BD7E-1255-4101-BAE6-02FCEE58BADE}" dt="2023-11-19T17:27:33.212" v="37" actId="20577"/>
      <pc:docMkLst>
        <pc:docMk/>
      </pc:docMkLst>
      <pc:sldChg chg="modSp mod">
        <pc:chgData name="Mara Moraes" userId="4ba7c70b0a844e40" providerId="LiveId" clId="{0C76BD7E-1255-4101-BAE6-02FCEE58BADE}" dt="2023-11-19T17:18:09.816" v="0" actId="313"/>
        <pc:sldMkLst>
          <pc:docMk/>
          <pc:sldMk cId="3643841526" sldId="265"/>
        </pc:sldMkLst>
        <pc:spChg chg="mod">
          <ac:chgData name="Mara Moraes" userId="4ba7c70b0a844e40" providerId="LiveId" clId="{0C76BD7E-1255-4101-BAE6-02FCEE58BADE}" dt="2023-11-19T17:18:09.816" v="0" actId="313"/>
          <ac:spMkLst>
            <pc:docMk/>
            <pc:sldMk cId="3643841526" sldId="265"/>
            <ac:spMk id="7" creationId="{6F49C48D-BBE4-5234-2F37-6DA3E1A05C63}"/>
          </ac:spMkLst>
        </pc:spChg>
      </pc:sldChg>
      <pc:sldChg chg="modSp mod">
        <pc:chgData name="Mara Moraes" userId="4ba7c70b0a844e40" providerId="LiveId" clId="{0C76BD7E-1255-4101-BAE6-02FCEE58BADE}" dt="2023-11-19T17:19:06.466" v="5" actId="20577"/>
        <pc:sldMkLst>
          <pc:docMk/>
          <pc:sldMk cId="1080991442" sldId="266"/>
        </pc:sldMkLst>
        <pc:spChg chg="mod">
          <ac:chgData name="Mara Moraes" userId="4ba7c70b0a844e40" providerId="LiveId" clId="{0C76BD7E-1255-4101-BAE6-02FCEE58BADE}" dt="2023-11-19T17:18:50.711" v="1" actId="313"/>
          <ac:spMkLst>
            <pc:docMk/>
            <pc:sldMk cId="1080991442" sldId="266"/>
            <ac:spMk id="6" creationId="{9DC29E7A-B235-BD26-43B0-837072302945}"/>
          </ac:spMkLst>
        </pc:spChg>
        <pc:spChg chg="mod">
          <ac:chgData name="Mara Moraes" userId="4ba7c70b0a844e40" providerId="LiveId" clId="{0C76BD7E-1255-4101-BAE6-02FCEE58BADE}" dt="2023-11-19T17:19:06.466" v="5" actId="20577"/>
          <ac:spMkLst>
            <pc:docMk/>
            <pc:sldMk cId="1080991442" sldId="266"/>
            <ac:spMk id="12" creationId="{9EF678AF-35E1-FD28-D939-1DF091D35875}"/>
          </ac:spMkLst>
        </pc:spChg>
      </pc:sldChg>
      <pc:sldChg chg="modSp mod">
        <pc:chgData name="Mara Moraes" userId="4ba7c70b0a844e40" providerId="LiveId" clId="{0C76BD7E-1255-4101-BAE6-02FCEE58BADE}" dt="2023-11-19T17:22:01.475" v="9" actId="1076"/>
        <pc:sldMkLst>
          <pc:docMk/>
          <pc:sldMk cId="1326029357" sldId="270"/>
        </pc:sldMkLst>
        <pc:spChg chg="mod">
          <ac:chgData name="Mara Moraes" userId="4ba7c70b0a844e40" providerId="LiveId" clId="{0C76BD7E-1255-4101-BAE6-02FCEE58BADE}" dt="2023-11-19T17:21:36.661" v="6" actId="113"/>
          <ac:spMkLst>
            <pc:docMk/>
            <pc:sldMk cId="1326029357" sldId="270"/>
            <ac:spMk id="7" creationId="{A78EC3B6-6B21-B508-F2AD-0A4FF56FCB99}"/>
          </ac:spMkLst>
        </pc:spChg>
        <pc:spChg chg="mod">
          <ac:chgData name="Mara Moraes" userId="4ba7c70b0a844e40" providerId="LiveId" clId="{0C76BD7E-1255-4101-BAE6-02FCEE58BADE}" dt="2023-11-19T17:22:01.475" v="9" actId="1076"/>
          <ac:spMkLst>
            <pc:docMk/>
            <pc:sldMk cId="1326029357" sldId="270"/>
            <ac:spMk id="8" creationId="{4F0DF5B3-F307-72EF-C71E-B213576A0919}"/>
          </ac:spMkLst>
        </pc:spChg>
      </pc:sldChg>
      <pc:sldChg chg="modSp mod">
        <pc:chgData name="Mara Moraes" userId="4ba7c70b0a844e40" providerId="LiveId" clId="{0C76BD7E-1255-4101-BAE6-02FCEE58BADE}" dt="2023-11-19T17:22:44.496" v="13" actId="20577"/>
        <pc:sldMkLst>
          <pc:docMk/>
          <pc:sldMk cId="266506064" sldId="271"/>
        </pc:sldMkLst>
        <pc:spChg chg="mod">
          <ac:chgData name="Mara Moraes" userId="4ba7c70b0a844e40" providerId="LiveId" clId="{0C76BD7E-1255-4101-BAE6-02FCEE58BADE}" dt="2023-11-19T17:22:44.496" v="13" actId="20577"/>
          <ac:spMkLst>
            <pc:docMk/>
            <pc:sldMk cId="266506064" sldId="271"/>
            <ac:spMk id="5" creationId="{6FE9488B-965A-9892-53E6-3404535CFB4B}"/>
          </ac:spMkLst>
        </pc:spChg>
      </pc:sldChg>
      <pc:sldChg chg="modSp mod">
        <pc:chgData name="Mara Moraes" userId="4ba7c70b0a844e40" providerId="LiveId" clId="{0C76BD7E-1255-4101-BAE6-02FCEE58BADE}" dt="2023-11-19T17:24:00.548" v="34" actId="20577"/>
        <pc:sldMkLst>
          <pc:docMk/>
          <pc:sldMk cId="2385477931" sldId="272"/>
        </pc:sldMkLst>
        <pc:spChg chg="mod">
          <ac:chgData name="Mara Moraes" userId="4ba7c70b0a844e40" providerId="LiveId" clId="{0C76BD7E-1255-4101-BAE6-02FCEE58BADE}" dt="2023-11-19T17:24:00.548" v="34" actId="20577"/>
          <ac:spMkLst>
            <pc:docMk/>
            <pc:sldMk cId="2385477931" sldId="272"/>
            <ac:spMk id="7" creationId="{3B483134-64CC-4B53-5686-A2BB89F8817A}"/>
          </ac:spMkLst>
        </pc:spChg>
      </pc:sldChg>
      <pc:sldChg chg="modSp mod">
        <pc:chgData name="Mara Moraes" userId="4ba7c70b0a844e40" providerId="LiveId" clId="{0C76BD7E-1255-4101-BAE6-02FCEE58BADE}" dt="2023-11-19T17:27:33.212" v="37" actId="20577"/>
        <pc:sldMkLst>
          <pc:docMk/>
          <pc:sldMk cId="3879874591" sldId="282"/>
        </pc:sldMkLst>
        <pc:spChg chg="mod">
          <ac:chgData name="Mara Moraes" userId="4ba7c70b0a844e40" providerId="LiveId" clId="{0C76BD7E-1255-4101-BAE6-02FCEE58BADE}" dt="2023-11-19T17:27:33.212" v="37" actId="20577"/>
          <ac:spMkLst>
            <pc:docMk/>
            <pc:sldMk cId="3879874591" sldId="282"/>
            <ac:spMk id="4" creationId="{00000000-0000-0000-0000-000000000000}"/>
          </ac:spMkLst>
        </pc:spChg>
      </pc:sldChg>
    </pc:docChg>
  </pc:docChgLst>
  <pc:docChgLst>
    <pc:chgData name="Mara Moraes" userId="4ba7c70b0a844e40" providerId="LiveId" clId="{E69EF13E-9107-4EBD-B952-802A45937A07}"/>
    <pc:docChg chg="undo custSel addSld modSld">
      <pc:chgData name="Mara Moraes" userId="4ba7c70b0a844e40" providerId="LiveId" clId="{E69EF13E-9107-4EBD-B952-802A45937A07}" dt="2023-10-20T18:40:07.431" v="1125" actId="113"/>
      <pc:docMkLst>
        <pc:docMk/>
      </pc:docMkLst>
      <pc:sldChg chg="modSp mod">
        <pc:chgData name="Mara Moraes" userId="4ba7c70b0a844e40" providerId="LiveId" clId="{E69EF13E-9107-4EBD-B952-802A45937A07}" dt="2023-10-20T17:00:10.735" v="1" actId="20577"/>
        <pc:sldMkLst>
          <pc:docMk/>
          <pc:sldMk cId="4126154927" sldId="256"/>
        </pc:sldMkLst>
        <pc:spChg chg="mod">
          <ac:chgData name="Mara Moraes" userId="4ba7c70b0a844e40" providerId="LiveId" clId="{E69EF13E-9107-4EBD-B952-802A45937A07}" dt="2023-10-20T17:00:10.735" v="1" actId="20577"/>
          <ac:spMkLst>
            <pc:docMk/>
            <pc:sldMk cId="4126154927" sldId="256"/>
            <ac:spMk id="2" creationId="{3EC5B3D8-91FA-900F-FA96-2C9E211485AA}"/>
          </ac:spMkLst>
        </pc:spChg>
      </pc:sldChg>
      <pc:sldChg chg="modSp mod">
        <pc:chgData name="Mara Moraes" userId="4ba7c70b0a844e40" providerId="LiveId" clId="{E69EF13E-9107-4EBD-B952-802A45937A07}" dt="2023-10-20T17:11:42.406" v="32" actId="255"/>
        <pc:sldMkLst>
          <pc:docMk/>
          <pc:sldMk cId="802994332" sldId="257"/>
        </pc:sldMkLst>
        <pc:spChg chg="mod">
          <ac:chgData name="Mara Moraes" userId="4ba7c70b0a844e40" providerId="LiveId" clId="{E69EF13E-9107-4EBD-B952-802A45937A07}" dt="2023-10-20T17:11:42.406" v="32" actId="255"/>
          <ac:spMkLst>
            <pc:docMk/>
            <pc:sldMk cId="802994332" sldId="257"/>
            <ac:spMk id="3" creationId="{782EC9ED-6140-2459-4911-06286599A566}"/>
          </ac:spMkLst>
        </pc:spChg>
      </pc:sldChg>
      <pc:sldChg chg="modSp mod">
        <pc:chgData name="Mara Moraes" userId="4ba7c70b0a844e40" providerId="LiveId" clId="{E69EF13E-9107-4EBD-B952-802A45937A07}" dt="2023-10-20T17:26:06.893" v="102" actId="113"/>
        <pc:sldMkLst>
          <pc:docMk/>
          <pc:sldMk cId="3998752829" sldId="258"/>
        </pc:sldMkLst>
        <pc:spChg chg="mod">
          <ac:chgData name="Mara Moraes" userId="4ba7c70b0a844e40" providerId="LiveId" clId="{E69EF13E-9107-4EBD-B952-802A45937A07}" dt="2023-10-20T17:26:06.893" v="102" actId="113"/>
          <ac:spMkLst>
            <pc:docMk/>
            <pc:sldMk cId="3998752829" sldId="258"/>
            <ac:spMk id="3" creationId="{1AC31BDE-6FF5-5610-E8BA-1B470F116D40}"/>
          </ac:spMkLst>
        </pc:spChg>
      </pc:sldChg>
      <pc:sldChg chg="modSp mod">
        <pc:chgData name="Mara Moraes" userId="4ba7c70b0a844e40" providerId="LiveId" clId="{E69EF13E-9107-4EBD-B952-802A45937A07}" dt="2023-10-20T17:18:44.617" v="77" actId="1076"/>
        <pc:sldMkLst>
          <pc:docMk/>
          <pc:sldMk cId="268120124" sldId="259"/>
        </pc:sldMkLst>
        <pc:spChg chg="mod">
          <ac:chgData name="Mara Moraes" userId="4ba7c70b0a844e40" providerId="LiveId" clId="{E69EF13E-9107-4EBD-B952-802A45937A07}" dt="2023-10-20T17:18:44.617" v="77" actId="1076"/>
          <ac:spMkLst>
            <pc:docMk/>
            <pc:sldMk cId="268120124" sldId="259"/>
            <ac:spMk id="3" creationId="{B1A13103-576A-A5A6-2456-7CFE2419760E}"/>
          </ac:spMkLst>
        </pc:spChg>
      </pc:sldChg>
      <pc:sldChg chg="addSp modSp mod">
        <pc:chgData name="Mara Moraes" userId="4ba7c70b0a844e40" providerId="LiveId" clId="{E69EF13E-9107-4EBD-B952-802A45937A07}" dt="2023-10-20T17:25:31.516" v="98" actId="113"/>
        <pc:sldMkLst>
          <pc:docMk/>
          <pc:sldMk cId="1535698573" sldId="260"/>
        </pc:sldMkLst>
        <pc:spChg chg="mod">
          <ac:chgData name="Mara Moraes" userId="4ba7c70b0a844e40" providerId="LiveId" clId="{E69EF13E-9107-4EBD-B952-802A45937A07}" dt="2023-10-20T17:00:29.311" v="5" actId="20577"/>
          <ac:spMkLst>
            <pc:docMk/>
            <pc:sldMk cId="1535698573" sldId="260"/>
            <ac:spMk id="2" creationId="{3EC5B3D8-91FA-900F-FA96-2C9E211485AA}"/>
          </ac:spMkLst>
        </pc:spChg>
        <pc:spChg chg="add mod">
          <ac:chgData name="Mara Moraes" userId="4ba7c70b0a844e40" providerId="LiveId" clId="{E69EF13E-9107-4EBD-B952-802A45937A07}" dt="2023-10-20T17:25:31.516" v="98" actId="113"/>
          <ac:spMkLst>
            <pc:docMk/>
            <pc:sldMk cId="1535698573" sldId="260"/>
            <ac:spMk id="4" creationId="{93726B49-61BC-C1B4-01A3-055E8B25FE1F}"/>
          </ac:spMkLst>
        </pc:spChg>
      </pc:sldChg>
      <pc:sldChg chg="modSp mod">
        <pc:chgData name="Mara Moraes" userId="4ba7c70b0a844e40" providerId="LiveId" clId="{E69EF13E-9107-4EBD-B952-802A45937A07}" dt="2023-10-20T17:31:07.885" v="127" actId="14100"/>
        <pc:sldMkLst>
          <pc:docMk/>
          <pc:sldMk cId="769573621" sldId="261"/>
        </pc:sldMkLst>
        <pc:spChg chg="mod">
          <ac:chgData name="Mara Moraes" userId="4ba7c70b0a844e40" providerId="LiveId" clId="{E69EF13E-9107-4EBD-B952-802A45937A07}" dt="2023-10-20T17:31:07.885" v="127" actId="14100"/>
          <ac:spMkLst>
            <pc:docMk/>
            <pc:sldMk cId="769573621" sldId="261"/>
            <ac:spMk id="3" creationId="{782EC9ED-6140-2459-4911-06286599A566}"/>
          </ac:spMkLst>
        </pc:spChg>
      </pc:sldChg>
      <pc:sldChg chg="addSp delSp modSp mod">
        <pc:chgData name="Mara Moraes" userId="4ba7c70b0a844e40" providerId="LiveId" clId="{E69EF13E-9107-4EBD-B952-802A45937A07}" dt="2023-10-20T17:55:35.755" v="236" actId="1076"/>
        <pc:sldMkLst>
          <pc:docMk/>
          <pc:sldMk cId="2700877149" sldId="262"/>
        </pc:sldMkLst>
        <pc:spChg chg="mod">
          <ac:chgData name="Mara Moraes" userId="4ba7c70b0a844e40" providerId="LiveId" clId="{E69EF13E-9107-4EBD-B952-802A45937A07}" dt="2023-10-20T17:00:58.491" v="13" actId="5793"/>
          <ac:spMkLst>
            <pc:docMk/>
            <pc:sldMk cId="2700877149" sldId="262"/>
            <ac:spMk id="3" creationId="{1AC31BDE-6FF5-5610-E8BA-1B470F116D40}"/>
          </ac:spMkLst>
        </pc:spChg>
        <pc:spChg chg="add del mod">
          <ac:chgData name="Mara Moraes" userId="4ba7c70b0a844e40" providerId="LiveId" clId="{E69EF13E-9107-4EBD-B952-802A45937A07}" dt="2023-10-20T17:54:54.509" v="230" actId="22"/>
          <ac:spMkLst>
            <pc:docMk/>
            <pc:sldMk cId="2700877149" sldId="262"/>
            <ac:spMk id="4" creationId="{3C4F31A7-056D-9FFC-EF15-7A4DF09FCB32}"/>
          </ac:spMkLst>
        </pc:spChg>
        <pc:spChg chg="add mod">
          <ac:chgData name="Mara Moraes" userId="4ba7c70b0a844e40" providerId="LiveId" clId="{E69EF13E-9107-4EBD-B952-802A45937A07}" dt="2023-10-20T17:55:35.755" v="236" actId="1076"/>
          <ac:spMkLst>
            <pc:docMk/>
            <pc:sldMk cId="2700877149" sldId="262"/>
            <ac:spMk id="6" creationId="{5FFB4B88-567D-C952-7E55-D71257461914}"/>
          </ac:spMkLst>
        </pc:spChg>
      </pc:sldChg>
      <pc:sldChg chg="modSp mod">
        <pc:chgData name="Mara Moraes" userId="4ba7c70b0a844e40" providerId="LiveId" clId="{E69EF13E-9107-4EBD-B952-802A45937A07}" dt="2023-10-20T17:58:32.046" v="263" actId="20577"/>
        <pc:sldMkLst>
          <pc:docMk/>
          <pc:sldMk cId="1865623771" sldId="263"/>
        </pc:sldMkLst>
        <pc:spChg chg="mod">
          <ac:chgData name="Mara Moraes" userId="4ba7c70b0a844e40" providerId="LiveId" clId="{E69EF13E-9107-4EBD-B952-802A45937A07}" dt="2023-10-20T17:58:32.046" v="263" actId="20577"/>
          <ac:spMkLst>
            <pc:docMk/>
            <pc:sldMk cId="1865623771" sldId="263"/>
            <ac:spMk id="3" creationId="{B1A13103-576A-A5A6-2456-7CFE2419760E}"/>
          </ac:spMkLst>
        </pc:spChg>
      </pc:sldChg>
      <pc:sldChg chg="modSp mod">
        <pc:chgData name="Mara Moraes" userId="4ba7c70b0a844e40" providerId="LiveId" clId="{E69EF13E-9107-4EBD-B952-802A45937A07}" dt="2023-10-20T17:32:42.268" v="146" actId="14100"/>
        <pc:sldMkLst>
          <pc:docMk/>
          <pc:sldMk cId="1743540124" sldId="264"/>
        </pc:sldMkLst>
        <pc:spChg chg="mod">
          <ac:chgData name="Mara Moraes" userId="4ba7c70b0a844e40" providerId="LiveId" clId="{E69EF13E-9107-4EBD-B952-802A45937A07}" dt="2023-10-20T17:32:42.268" v="146" actId="14100"/>
          <ac:spMkLst>
            <pc:docMk/>
            <pc:sldMk cId="1743540124" sldId="264"/>
            <ac:spMk id="3" creationId="{F0BDFF2C-CC83-A20B-AA7C-D3A715A17F15}"/>
          </ac:spMkLst>
        </pc:spChg>
      </pc:sldChg>
      <pc:sldChg chg="modSp mod">
        <pc:chgData name="Mara Moraes" userId="4ba7c70b0a844e40" providerId="LiveId" clId="{E69EF13E-9107-4EBD-B952-802A45937A07}" dt="2023-10-20T17:43:08.945" v="173" actId="6549"/>
        <pc:sldMkLst>
          <pc:docMk/>
          <pc:sldMk cId="3643841526" sldId="265"/>
        </pc:sldMkLst>
        <pc:spChg chg="mod">
          <ac:chgData name="Mara Moraes" userId="4ba7c70b0a844e40" providerId="LiveId" clId="{E69EF13E-9107-4EBD-B952-802A45937A07}" dt="2023-10-20T17:43:08.945" v="173" actId="6549"/>
          <ac:spMkLst>
            <pc:docMk/>
            <pc:sldMk cId="3643841526" sldId="265"/>
            <ac:spMk id="3" creationId="{782EC9ED-6140-2459-4911-06286599A566}"/>
          </ac:spMkLst>
        </pc:spChg>
      </pc:sldChg>
      <pc:sldChg chg="modSp mod">
        <pc:chgData name="Mara Moraes" userId="4ba7c70b0a844e40" providerId="LiveId" clId="{E69EF13E-9107-4EBD-B952-802A45937A07}" dt="2023-10-20T17:48:09.076" v="202" actId="123"/>
        <pc:sldMkLst>
          <pc:docMk/>
          <pc:sldMk cId="1080991442" sldId="266"/>
        </pc:sldMkLst>
        <pc:spChg chg="mod">
          <ac:chgData name="Mara Moraes" userId="4ba7c70b0a844e40" providerId="LiveId" clId="{E69EF13E-9107-4EBD-B952-802A45937A07}" dt="2023-10-20T17:48:09.076" v="202" actId="123"/>
          <ac:spMkLst>
            <pc:docMk/>
            <pc:sldMk cId="1080991442" sldId="266"/>
            <ac:spMk id="3" creationId="{1AC31BDE-6FF5-5610-E8BA-1B470F116D40}"/>
          </ac:spMkLst>
        </pc:spChg>
      </pc:sldChg>
      <pc:sldChg chg="modSp mod">
        <pc:chgData name="Mara Moraes" userId="4ba7c70b0a844e40" providerId="LiveId" clId="{E69EF13E-9107-4EBD-B952-802A45937A07}" dt="2023-10-20T17:54:19.073" v="222" actId="1076"/>
        <pc:sldMkLst>
          <pc:docMk/>
          <pc:sldMk cId="2163638355" sldId="267"/>
        </pc:sldMkLst>
        <pc:spChg chg="mod">
          <ac:chgData name="Mara Moraes" userId="4ba7c70b0a844e40" providerId="LiveId" clId="{E69EF13E-9107-4EBD-B952-802A45937A07}" dt="2023-10-20T17:54:19.073" v="222" actId="1076"/>
          <ac:spMkLst>
            <pc:docMk/>
            <pc:sldMk cId="2163638355" sldId="267"/>
            <ac:spMk id="3" creationId="{B1A13103-576A-A5A6-2456-7CFE2419760E}"/>
          </ac:spMkLst>
        </pc:spChg>
      </pc:sldChg>
      <pc:sldChg chg="modSp mod">
        <pc:chgData name="Mara Moraes" userId="4ba7c70b0a844e40" providerId="LiveId" clId="{E69EF13E-9107-4EBD-B952-802A45937A07}" dt="2023-10-20T17:59:44.902" v="271" actId="1076"/>
        <pc:sldMkLst>
          <pc:docMk/>
          <pc:sldMk cId="3794665652" sldId="268"/>
        </pc:sldMkLst>
        <pc:spChg chg="mod">
          <ac:chgData name="Mara Moraes" userId="4ba7c70b0a844e40" providerId="LiveId" clId="{E69EF13E-9107-4EBD-B952-802A45937A07}" dt="2023-10-20T17:59:44.902" v="271" actId="1076"/>
          <ac:spMkLst>
            <pc:docMk/>
            <pc:sldMk cId="3794665652" sldId="268"/>
            <ac:spMk id="3" creationId="{F0BDFF2C-CC83-A20B-AA7C-D3A715A17F15}"/>
          </ac:spMkLst>
        </pc:spChg>
      </pc:sldChg>
      <pc:sldChg chg="addSp modSp mod">
        <pc:chgData name="Mara Moraes" userId="4ba7c70b0a844e40" providerId="LiveId" clId="{E69EF13E-9107-4EBD-B952-802A45937A07}" dt="2023-10-20T18:19:29.588" v="651" actId="20577"/>
        <pc:sldMkLst>
          <pc:docMk/>
          <pc:sldMk cId="1738370853" sldId="269"/>
        </pc:sldMkLst>
        <pc:spChg chg="mod">
          <ac:chgData name="Mara Moraes" userId="4ba7c70b0a844e40" providerId="LiveId" clId="{E69EF13E-9107-4EBD-B952-802A45937A07}" dt="2023-10-20T17:01:07.311" v="17" actId="20577"/>
          <ac:spMkLst>
            <pc:docMk/>
            <pc:sldMk cId="1738370853" sldId="269"/>
            <ac:spMk id="3" creationId="{782EC9ED-6140-2459-4911-06286599A566}"/>
          </ac:spMkLst>
        </pc:spChg>
        <pc:spChg chg="add mod">
          <ac:chgData name="Mara Moraes" userId="4ba7c70b0a844e40" providerId="LiveId" clId="{E69EF13E-9107-4EBD-B952-802A45937A07}" dt="2023-10-20T18:19:29.588" v="651" actId="20577"/>
          <ac:spMkLst>
            <pc:docMk/>
            <pc:sldMk cId="1738370853" sldId="269"/>
            <ac:spMk id="4" creationId="{C25B39D8-AC3E-0DFB-AF10-53302FE69AB3}"/>
          </ac:spMkLst>
        </pc:spChg>
      </pc:sldChg>
      <pc:sldChg chg="modSp mod">
        <pc:chgData name="Mara Moraes" userId="4ba7c70b0a844e40" providerId="LiveId" clId="{E69EF13E-9107-4EBD-B952-802A45937A07}" dt="2023-10-20T18:07:18.297" v="321" actId="20577"/>
        <pc:sldMkLst>
          <pc:docMk/>
          <pc:sldMk cId="1326029357" sldId="270"/>
        </pc:sldMkLst>
        <pc:spChg chg="mod">
          <ac:chgData name="Mara Moraes" userId="4ba7c70b0a844e40" providerId="LiveId" clId="{E69EF13E-9107-4EBD-B952-802A45937A07}" dt="2023-10-20T18:07:18.297" v="321" actId="20577"/>
          <ac:spMkLst>
            <pc:docMk/>
            <pc:sldMk cId="1326029357" sldId="270"/>
            <ac:spMk id="3" creationId="{1AC31BDE-6FF5-5610-E8BA-1B470F116D40}"/>
          </ac:spMkLst>
        </pc:spChg>
      </pc:sldChg>
      <pc:sldChg chg="modSp mod">
        <pc:chgData name="Mara Moraes" userId="4ba7c70b0a844e40" providerId="LiveId" clId="{E69EF13E-9107-4EBD-B952-802A45937A07}" dt="2023-10-20T18:12:46.205" v="559" actId="6549"/>
        <pc:sldMkLst>
          <pc:docMk/>
          <pc:sldMk cId="266506064" sldId="271"/>
        </pc:sldMkLst>
        <pc:spChg chg="mod">
          <ac:chgData name="Mara Moraes" userId="4ba7c70b0a844e40" providerId="LiveId" clId="{E69EF13E-9107-4EBD-B952-802A45937A07}" dt="2023-10-20T18:12:46.205" v="559" actId="6549"/>
          <ac:spMkLst>
            <pc:docMk/>
            <pc:sldMk cId="266506064" sldId="271"/>
            <ac:spMk id="3" creationId="{B1A13103-576A-A5A6-2456-7CFE2419760E}"/>
          </ac:spMkLst>
        </pc:spChg>
      </pc:sldChg>
      <pc:sldChg chg="addSp modSp mod">
        <pc:chgData name="Mara Moraes" userId="4ba7c70b0a844e40" providerId="LiveId" clId="{E69EF13E-9107-4EBD-B952-802A45937A07}" dt="2023-10-20T18:15:22.229" v="624" actId="20577"/>
        <pc:sldMkLst>
          <pc:docMk/>
          <pc:sldMk cId="2385477931" sldId="272"/>
        </pc:sldMkLst>
        <pc:spChg chg="mod">
          <ac:chgData name="Mara Moraes" userId="4ba7c70b0a844e40" providerId="LiveId" clId="{E69EF13E-9107-4EBD-B952-802A45937A07}" dt="2023-10-20T17:01:18.318" v="21" actId="20577"/>
          <ac:spMkLst>
            <pc:docMk/>
            <pc:sldMk cId="2385477931" sldId="272"/>
            <ac:spMk id="3" creationId="{F0BDFF2C-CC83-A20B-AA7C-D3A715A17F15}"/>
          </ac:spMkLst>
        </pc:spChg>
        <pc:spChg chg="add mod">
          <ac:chgData name="Mara Moraes" userId="4ba7c70b0a844e40" providerId="LiveId" clId="{E69EF13E-9107-4EBD-B952-802A45937A07}" dt="2023-10-20T18:15:22.229" v="624" actId="20577"/>
          <ac:spMkLst>
            <pc:docMk/>
            <pc:sldMk cId="2385477931" sldId="272"/>
            <ac:spMk id="4" creationId="{FD22822A-6D4B-CA80-1A4F-5325E048B897}"/>
          </ac:spMkLst>
        </pc:spChg>
      </pc:sldChg>
      <pc:sldChg chg="addSp modSp mod">
        <pc:chgData name="Mara Moraes" userId="4ba7c70b0a844e40" providerId="LiveId" clId="{E69EF13E-9107-4EBD-B952-802A45937A07}" dt="2023-10-20T18:18:52.820" v="645" actId="20577"/>
        <pc:sldMkLst>
          <pc:docMk/>
          <pc:sldMk cId="124275162" sldId="273"/>
        </pc:sldMkLst>
        <pc:spChg chg="mod">
          <ac:chgData name="Mara Moraes" userId="4ba7c70b0a844e40" providerId="LiveId" clId="{E69EF13E-9107-4EBD-B952-802A45937A07}" dt="2023-10-20T17:01:21.261" v="22" actId="20577"/>
          <ac:spMkLst>
            <pc:docMk/>
            <pc:sldMk cId="124275162" sldId="273"/>
            <ac:spMk id="3" creationId="{782EC9ED-6140-2459-4911-06286599A566}"/>
          </ac:spMkLst>
        </pc:spChg>
        <pc:spChg chg="add mod">
          <ac:chgData name="Mara Moraes" userId="4ba7c70b0a844e40" providerId="LiveId" clId="{E69EF13E-9107-4EBD-B952-802A45937A07}" dt="2023-10-20T18:18:52.820" v="645" actId="20577"/>
          <ac:spMkLst>
            <pc:docMk/>
            <pc:sldMk cId="124275162" sldId="273"/>
            <ac:spMk id="4" creationId="{29B6E1AC-343A-0381-7E04-CE32319E8ACA}"/>
          </ac:spMkLst>
        </pc:spChg>
      </pc:sldChg>
      <pc:sldChg chg="addSp modSp mod">
        <pc:chgData name="Mara Moraes" userId="4ba7c70b0a844e40" providerId="LiveId" clId="{E69EF13E-9107-4EBD-B952-802A45937A07}" dt="2023-10-20T18:20:11.226" v="661" actId="1076"/>
        <pc:sldMkLst>
          <pc:docMk/>
          <pc:sldMk cId="4101278194" sldId="274"/>
        </pc:sldMkLst>
        <pc:spChg chg="mod">
          <ac:chgData name="Mara Moraes" userId="4ba7c70b0a844e40" providerId="LiveId" clId="{E69EF13E-9107-4EBD-B952-802A45937A07}" dt="2023-10-20T17:01:27.914" v="23" actId="20577"/>
          <ac:spMkLst>
            <pc:docMk/>
            <pc:sldMk cId="4101278194" sldId="274"/>
            <ac:spMk id="3" creationId="{1AC31BDE-6FF5-5610-E8BA-1B470F116D40}"/>
          </ac:spMkLst>
        </pc:spChg>
        <pc:spChg chg="add mod">
          <ac:chgData name="Mara Moraes" userId="4ba7c70b0a844e40" providerId="LiveId" clId="{E69EF13E-9107-4EBD-B952-802A45937A07}" dt="2023-10-20T18:20:11.226" v="661" actId="1076"/>
          <ac:spMkLst>
            <pc:docMk/>
            <pc:sldMk cId="4101278194" sldId="274"/>
            <ac:spMk id="4" creationId="{28FE1CD6-3166-D09A-AD6E-21B2DF2A659D}"/>
          </ac:spMkLst>
        </pc:spChg>
      </pc:sldChg>
      <pc:sldChg chg="modSp mod">
        <pc:chgData name="Mara Moraes" userId="4ba7c70b0a844e40" providerId="LiveId" clId="{E69EF13E-9107-4EBD-B952-802A45937A07}" dt="2023-10-20T18:25:53.407" v="735" actId="20577"/>
        <pc:sldMkLst>
          <pc:docMk/>
          <pc:sldMk cId="2504258153" sldId="275"/>
        </pc:sldMkLst>
        <pc:spChg chg="mod">
          <ac:chgData name="Mara Moraes" userId="4ba7c70b0a844e40" providerId="LiveId" clId="{E69EF13E-9107-4EBD-B952-802A45937A07}" dt="2023-10-20T18:25:53.407" v="735" actId="20577"/>
          <ac:spMkLst>
            <pc:docMk/>
            <pc:sldMk cId="2504258153" sldId="275"/>
            <ac:spMk id="3" creationId="{B1A13103-576A-A5A6-2456-7CFE2419760E}"/>
          </ac:spMkLst>
        </pc:spChg>
      </pc:sldChg>
      <pc:sldChg chg="addSp modSp mod">
        <pc:chgData name="Mara Moraes" userId="4ba7c70b0a844e40" providerId="LiveId" clId="{E69EF13E-9107-4EBD-B952-802A45937A07}" dt="2023-10-20T18:37:28.683" v="1107" actId="20577"/>
        <pc:sldMkLst>
          <pc:docMk/>
          <pc:sldMk cId="3011066337" sldId="276"/>
        </pc:sldMkLst>
        <pc:spChg chg="mod">
          <ac:chgData name="Mara Moraes" userId="4ba7c70b0a844e40" providerId="LiveId" clId="{E69EF13E-9107-4EBD-B952-802A45937A07}" dt="2023-10-20T18:27:04.734" v="745" actId="14100"/>
          <ac:spMkLst>
            <pc:docMk/>
            <pc:sldMk cId="3011066337" sldId="276"/>
            <ac:spMk id="3" creationId="{CE5C889E-E440-B604-4402-CF8F04DF995C}"/>
          </ac:spMkLst>
        </pc:spChg>
        <pc:spChg chg="add mod">
          <ac:chgData name="Mara Moraes" userId="4ba7c70b0a844e40" providerId="LiveId" clId="{E69EF13E-9107-4EBD-B952-802A45937A07}" dt="2023-10-20T18:37:28.683" v="1107" actId="20577"/>
          <ac:spMkLst>
            <pc:docMk/>
            <pc:sldMk cId="3011066337" sldId="276"/>
            <ac:spMk id="4" creationId="{99035F3C-54B3-5876-E79B-39184ACCAA14}"/>
          </ac:spMkLst>
        </pc:spChg>
      </pc:sldChg>
      <pc:sldChg chg="delSp modSp new mod">
        <pc:chgData name="Mara Moraes" userId="4ba7c70b0a844e40" providerId="LiveId" clId="{E69EF13E-9107-4EBD-B952-802A45937A07}" dt="2023-10-20T18:40:07.431" v="1125" actId="113"/>
        <pc:sldMkLst>
          <pc:docMk/>
          <pc:sldMk cId="1079458410" sldId="278"/>
        </pc:sldMkLst>
        <pc:spChg chg="del">
          <ac:chgData name="Mara Moraes" userId="4ba7c70b0a844e40" providerId="LiveId" clId="{E69EF13E-9107-4EBD-B952-802A45937A07}" dt="2023-10-20T18:32:37.435" v="915" actId="478"/>
          <ac:spMkLst>
            <pc:docMk/>
            <pc:sldMk cId="1079458410" sldId="278"/>
            <ac:spMk id="2" creationId="{3C104D05-D789-4D0C-032D-B668EC22FF7D}"/>
          </ac:spMkLst>
        </pc:spChg>
        <pc:spChg chg="mod">
          <ac:chgData name="Mara Moraes" userId="4ba7c70b0a844e40" providerId="LiveId" clId="{E69EF13E-9107-4EBD-B952-802A45937A07}" dt="2023-10-20T18:40:07.431" v="1125" actId="113"/>
          <ac:spMkLst>
            <pc:docMk/>
            <pc:sldMk cId="1079458410" sldId="278"/>
            <ac:spMk id="3" creationId="{B3217312-2E69-4952-3A1B-1BA53BB4A20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0F943-0CE6-E361-3206-7A5B0DF1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ADB123-88D2-0058-3946-44F1295D7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379C85-BE7F-BF8A-F5B3-067C6F9D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14E184-2EB2-8B07-8020-2F6872AF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915192-8F66-30BF-8925-BE659D06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59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956EA-E55E-5133-7F94-2688F5CD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3BF974D-1508-46E4-3AC4-40852150C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0CEDEC-7A2F-CB32-89B5-F16590C5E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7EB252-94AE-AD70-38B3-7620D942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B48B08-4275-9545-700C-5361E23D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03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FAA018-8442-7E24-E9B8-541ADB1CC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979630-0D0C-9049-EC50-7936CCBE9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258D61-DCE8-C5B7-E11D-61F3E2A4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FA4E68-3563-32B1-08A8-3F335257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A15911-F204-4EDC-6F23-10E7D6E8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29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E4F7B-4A8F-1A10-AB40-E70C42DF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ACB711-4DC5-6883-84F5-CFA818041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FAEFFE-E31E-3742-EC23-80F0DE23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C7C81E-B65D-5A0A-7932-3298C9452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5DB0BC-3AC6-7981-EC04-D6709B72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64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BB225-CE9D-8A34-0653-93CF60AD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DDBDE5-092C-E54B-BCA2-97F45F4D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1DFE6E-AF3F-183A-36E0-ED41034F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CC81B5-4A40-1782-761C-9D9AAA95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414EC7-4183-9D67-302A-7A299E7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71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C17DF-80A7-B10D-8632-38B5D10D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8073CB-CD09-33BD-4CEC-214559CEE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C7F280-5312-4958-E161-800A3639A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138807-008F-68D4-B90A-02117DBB8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552F55-60FB-CBC6-F45B-C9070453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596385-E0F7-2718-AF86-DFF23FF3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7F51F-E51D-490C-C8BA-A69C5AD4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243A70-2470-84D1-5609-0602A8DD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0F2FC4A-6173-C91B-6905-DEBD59D30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96BBAA-3B7B-F978-B8EF-CEF485654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4EE994-6647-D477-1705-C46581CEB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F29C2BA-4D41-F5AA-D0DD-C13D7A7AF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377E2E-E0FA-C0FA-A2D7-8B943B2C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AB7309A-2C6A-AF05-1479-FFC8D38D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89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53A8B-881E-7E8D-4A31-3121A9F6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C086AA-83BB-7D46-6901-99EE86D9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468B270-6A8D-85FF-A10D-223CBBBB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7D102D-6731-60B1-014A-0F9F44E9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982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9FDF39F-AF1F-0149-431B-CEEDB638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E1CAAC9-E65C-EC85-D8D0-52E8D3B4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F4C6A7-3C2C-4374-841D-9453B3A1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13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47583-85C4-293A-F325-538F9C1F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EF0375-0DD5-AD00-0CF6-327026780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4A673C-3883-2F47-F8DE-8E1BBDD35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408916-46DA-C20D-D6C8-0DE3D5BC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056920-2928-91E2-3C8F-4AABAB98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19BE50-2E8F-ADB6-C889-3B51662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95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B9B41-C756-6982-B939-1C9409AE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D31191D-2A1C-A27C-5726-EA27C453D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8468D1-4066-5806-8E94-E2EAD504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DA78FE-9134-BAAE-26A8-013DB14DF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76FD3B-B656-E6B9-7EAF-0D338FC1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9B15BD-02A2-1220-50DB-68141A7B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59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2807EEB-0EC4-7352-A122-31588B74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F597CC-FDBD-E418-461D-F2FB18871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C9C754-A3CC-B8B0-60C0-2F874332E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89955-43BC-44DB-9470-5B45FFBDDEE4}" type="datetimeFigureOut">
              <a:rPr lang="pt-BR" smtClean="0"/>
              <a:t>19/11/2023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19E5E3-5FD5-E388-7DF6-D8EA14C29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C931D7-9FED-BB40-56C3-FB412BA54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8858-9138-46CA-9B53-B56D9ECF3E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12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Forma&#10;&#10;Descrição gerada automaticamente">
            <a:extLst>
              <a:ext uri="{FF2B5EF4-FFF2-40B4-BE49-F238E27FC236}">
                <a16:creationId xmlns:a16="http://schemas.microsoft.com/office/drawing/2014/main" id="{23E8FE18-EDE9-D98B-7074-AB98251C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79A9FC9-0318-E920-A76C-BAE476DEF891}"/>
              </a:ext>
            </a:extLst>
          </p:cNvPr>
          <p:cNvSpPr txBox="1"/>
          <p:nvPr/>
        </p:nvSpPr>
        <p:spPr>
          <a:xfrm>
            <a:off x="1174496" y="1419382"/>
            <a:ext cx="9671304" cy="288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Como cristãos, temos a Bíblia como base para o estabelecimento de valores pessoais que podem ser compartilhados por pais e professores cristãos através do ensino, do exemplo e do diálogo. A Bíblia não apresenta orientações sobre cada nova orientação sexual moderna, mas apresenta princípios suficientemente claros sobre o assunto.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Quando Deus criou o ser humano (Genesis 1-2), e o fez segundo a sua imagem, dentre outros dons, o dotou de sexualidade. Essa característica física, social e emocional passou por diversas intervenções do próprio Criador, em sua palavra. No livro de Gênesis por exemplo, capítulo 1:27 e 28, lemos: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3213100" y="4896610"/>
            <a:ext cx="7632700" cy="15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i="1" dirty="0"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Assim Deus criou o ser humano à sua imagem, à imagem de Deus o criou; homem e mulher os criou. E Deus os abençoou e lhes disse: “Sejam fecundos, multipliquem-se, encham a terra e sujeitem-na. Tenham domínio sobre os peixes do mar, sobre as aves dos céus e sobre todo animal que rasteja pela terra”. (Gênesis 1:27,28)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C600C4D-68B8-9903-96A7-BA7A7BD862D3}"/>
              </a:ext>
            </a:extLst>
          </p:cNvPr>
          <p:cNvSpPr txBox="1"/>
          <p:nvPr/>
        </p:nvSpPr>
        <p:spPr>
          <a:xfrm>
            <a:off x="1174496" y="711496"/>
            <a:ext cx="738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effectLst/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2. O QUE DIZ A BÍBLIA?</a:t>
            </a:r>
            <a:endParaRPr lang="pt-BR" sz="4000" dirty="0">
              <a:effectLst/>
              <a:latin typeface="Barlow Condense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623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7E451D94-0D87-3B54-4D85-49DC64AD9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0BDFF2C-CC83-A20B-AA7C-D3A715A17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497" y="1653911"/>
            <a:ext cx="10273005" cy="355017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Numa continuidade do processo de criação, Deus instituiu e oficiou o primeiro casamento, e como meio de realização pessoal e para fins de procriação, Ele concede à sexualidade humana essa atribuição.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pt-BR" sz="1700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finalidade da distinção sexual é a reprodução, por isso Deus abençoou ao homem e a mulher dizendo para que fossem férteis e se multiplicassem (Gênesis 1:28). Então, o sexo entre homem e mulher faz parte do plano de Deus desde antes do pecado e tem dupla finalidade: uma é a de reprodução e a outra, a da confirmação da aliança de casamento, o que pode ser entendido a partir da afirmação do Gênesis, repetida por Jesus sobre o casamento: “Por isso, o homem deixa pai e mãe e se une à sua mulher, tornando-se os dois uma só carne”. (Gênesis 2:24) </a:t>
            </a:r>
          </a:p>
        </p:txBody>
      </p:sp>
    </p:spTree>
    <p:extLst>
      <p:ext uri="{BB962C8B-B14F-4D97-AF65-F5344CB8AC3E}">
        <p14:creationId xmlns:p14="http://schemas.microsoft.com/office/powerpoint/2010/main" val="3794665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2EC9ED-6140-2459-4911-06286599A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804" y="1181813"/>
            <a:ext cx="9313506" cy="4351338"/>
          </a:xfrm>
        </p:spPr>
        <p:txBody>
          <a:bodyPr/>
          <a:lstStyle/>
          <a:p>
            <a:pPr marL="0" indent="0">
              <a:buNone/>
            </a:pPr>
            <a:endParaRPr lang="pt-BR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8AE1A30-1BDE-55A3-9305-3C6912CC8DAB}"/>
              </a:ext>
            </a:extLst>
          </p:cNvPr>
          <p:cNvSpPr txBox="1"/>
          <p:nvPr/>
        </p:nvSpPr>
        <p:spPr>
          <a:xfrm>
            <a:off x="963904" y="710563"/>
            <a:ext cx="7958336" cy="5791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sexo está sendo tirado de seu propósito: a celebração da criação de homem e mulher que se unem e se completam diante de Deus, assim como relações heterossexuais fora do casamento (traições, relação entre pessoas que ainda não são casadas etc.) têm o mesmo efeito de adulterar o símbolo e o propósito de Deus. Por isso, qualquer dessas relações tem efeito de apagar da mente das pessoas um memorial da criação e do Deus criador. Assim, a imagem de Deus vai se tornando cada vez mais difícil de distinguir no ser humano e Sua autoridade sendo esquecida.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7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um contexto mais ampliado, temos no pentateuco, a própria entrega dos oráculos sagrados aos Hebreus, dados por Deus a Moisés no Monte Sinai e as restrições e condenações quanto ao adultério, incesto, sexo proibido e a própria homossexualidade. Esta última, de uma clareza sem igual, foi pontuada no livro de Levíticos 18:22 como proibida nas relações humanas, o texto diz o seguinte: “Com homem não te deitarás, como se fosse mulher; abominação é”.</a:t>
            </a:r>
          </a:p>
        </p:txBody>
      </p:sp>
    </p:spTree>
    <p:extLst>
      <p:ext uri="{BB962C8B-B14F-4D97-AF65-F5344CB8AC3E}">
        <p14:creationId xmlns:p14="http://schemas.microsoft.com/office/powerpoint/2010/main" val="173837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25E19855-386E-EAB7-7FC8-CDFE3A4E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C31BDE-6FF5-5610-E8BA-1B470F116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192" y="1020065"/>
            <a:ext cx="9033588" cy="49795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kern="100" dirty="0"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5C0017-5B79-627F-66FF-F19D596B3954}"/>
              </a:ext>
            </a:extLst>
          </p:cNvPr>
          <p:cNvSpPr txBox="1"/>
          <p:nvPr/>
        </p:nvSpPr>
        <p:spPr>
          <a:xfrm>
            <a:off x="1168400" y="1156718"/>
            <a:ext cx="97028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Novo Testamento ratifica todas as atribuições e conceitos que o Antigo Testamento estabelece como normativo e moral no que diz respeito a sexualidade na família. Jesus defende os conceitos e as definições que o Antigo Testamento apresenta na lei de Moisés assim como no Gênesis quanto ao casamento. É na passagem de Mateus 19:1-6 que Ele afirma que o casamento é definido na relação entre homem e mulher, sendo assim, posicionando a sexualidade humana em padrões éticos pertinentes ao desenvolvimento humano.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8EC3B6-6B21-B508-F2AD-0A4FF56FCB99}"/>
              </a:ext>
            </a:extLst>
          </p:cNvPr>
          <p:cNvSpPr txBox="1"/>
          <p:nvPr/>
        </p:nvSpPr>
        <p:spPr>
          <a:xfrm>
            <a:off x="2374331" y="3117688"/>
            <a:ext cx="8788969" cy="160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700" b="1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Quando Jesus acabou de proferir estas palavras, deixou a Galileia e foi para o território da Judeia, além do Jordão. Grandes multidões o seguiram, e ele as curou ali. Alguns fariseus se aproximaram de Jesus e, testando-o, perguntaram:</a:t>
            </a:r>
          </a:p>
          <a:p>
            <a:pPr algn="just">
              <a:spcAft>
                <a:spcPts val="800"/>
              </a:spcAft>
            </a:pPr>
            <a:r>
              <a:rPr lang="pt-BR" sz="1700" b="1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— É lícito ao homem repudiar a sua mulher por qualquer motivo?</a:t>
            </a:r>
          </a:p>
          <a:p>
            <a:pPr algn="just">
              <a:spcAft>
                <a:spcPts val="800"/>
              </a:spcAft>
            </a:pPr>
            <a:r>
              <a:rPr lang="pt-BR" sz="1700" b="1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Jesus respondeu:</a:t>
            </a:r>
            <a:endParaRPr lang="pt-BR" sz="1700" b="1" i="1" dirty="0">
              <a:latin typeface="Barlow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0DF5B3-F307-72EF-C71E-B213576A0919}"/>
              </a:ext>
            </a:extLst>
          </p:cNvPr>
          <p:cNvSpPr txBox="1"/>
          <p:nvPr/>
        </p:nvSpPr>
        <p:spPr>
          <a:xfrm>
            <a:off x="2945831" y="4792033"/>
            <a:ext cx="82174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700" b="1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— Vocês não leram que o Criador, desde o princípio, os fez homem e mulher e que disse: "Por isso o homem deixará o seu pai e a sua mãe e se unirá à sua mulher, tornando-se os dois uma só carne?”. De modo que já não são mais dois, porém uma só carne. Portanto, que ninguém separe o que Deus ajuntou. (Mateus 19:1-6)</a:t>
            </a:r>
            <a:endParaRPr lang="pt-BR" sz="1700" b="1" i="1" dirty="0">
              <a:latin typeface="Barlow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29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A13103-576A-A5A6-2456-7CFE24197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55" y="883232"/>
            <a:ext cx="9640078" cy="5909454"/>
          </a:xfrm>
        </p:spPr>
        <p:txBody>
          <a:bodyPr>
            <a:normAutofit/>
          </a:bodyPr>
          <a:lstStyle/>
          <a:p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FE9488B-965A-9892-53E6-3404535CFB4B}"/>
              </a:ext>
            </a:extLst>
          </p:cNvPr>
          <p:cNvSpPr txBox="1"/>
          <p:nvPr/>
        </p:nvSpPr>
        <p:spPr>
          <a:xfrm>
            <a:off x="990600" y="1057549"/>
            <a:ext cx="7622541" cy="463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Existem argumentos condenatórios na maioria das cartas públicas de Paulo, portanto é no capítulo 1 de Romanos que o assunto da homossexualidade é introduzido em seu compêndio.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700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isso, Deus os entregou à impureza, pelos desejos do coração deles, para desonrarem o seu corpo entre si. Eles trocaram a verdade de Deus pela mentira, adorando e servindo a criatura em lugar do Criador, o qual é bendito para sempre. Amém!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700" i="1" dirty="0">
              <a:effectLst/>
              <a:latin typeface="Barlow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700" b="1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disso, Deus os entregou a paixões vergonhosas. Porque até as mulheres trocaram o modo natural das relações íntimas por outro, contrário à natureza. Da mesma forma, também os homens, deixando o contato natural da mulher, se inflamaram mutuamente em sua sensualidade, cometendo indecência, homens com homens, e recebendo, em si mesmos, a merecida punição do seu erro. (Romanos 1:24-27)</a:t>
            </a:r>
          </a:p>
        </p:txBody>
      </p:sp>
    </p:spTree>
    <p:extLst>
      <p:ext uri="{BB962C8B-B14F-4D97-AF65-F5344CB8AC3E}">
        <p14:creationId xmlns:p14="http://schemas.microsoft.com/office/powerpoint/2010/main" val="26650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D1B07CEF-9DDE-D3FC-D623-9DF480D65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0BDFF2C-CC83-A20B-AA7C-D3A715A17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808" y="895949"/>
            <a:ext cx="9144000" cy="5066102"/>
          </a:xfrm>
        </p:spPr>
        <p:txBody>
          <a:bodyPr>
            <a:normAutofit/>
          </a:bodyPr>
          <a:lstStyle/>
          <a:p>
            <a:pPr algn="just"/>
            <a:endParaRPr lang="pt-BR" sz="1800" dirty="0">
              <a:effectLst/>
              <a:ea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28ADEBD-CC08-EBB1-87B2-A1F80C6CA813}"/>
              </a:ext>
            </a:extLst>
          </p:cNvPr>
          <p:cNvSpPr txBox="1"/>
          <p:nvPr/>
        </p:nvSpPr>
        <p:spPr>
          <a:xfrm>
            <a:off x="1339850" y="1261777"/>
            <a:ext cx="9512300" cy="249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Romanos 1 está dizendo que, quando uma sociedade rejeita a autoridade de Deus, autoridade que deriva da criação, nada impede o homem de seguir suas próprias paixões. Homens com homens e mulheres com mulheres se entregaram a paixões que não são doenças, nem maldições divinas, mas que apareceram no coração do homem como consequência natural de tirarem de Deus – como sociedade – a autoridade de legislador.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novo testamento segue fazendo referências ao assunto, como em 1 Coríntios 6:9 e 10. </a:t>
            </a:r>
            <a:endParaRPr lang="pt-BR" sz="1700" b="1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483134-64CC-4B53-5686-A2BB89F8817A}"/>
              </a:ext>
            </a:extLst>
          </p:cNvPr>
          <p:cNvSpPr txBox="1"/>
          <p:nvPr/>
        </p:nvSpPr>
        <p:spPr>
          <a:xfrm>
            <a:off x="2997200" y="4214722"/>
            <a:ext cx="7770327" cy="1607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1700" b="1" i="1" dirty="0">
                <a:effectLst/>
                <a:latin typeface="Barlow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Ou vocês não sabem que os injustos não herdarão o Reino de Deus? Não se enganem: nem imorais, nem idólatras, nem adúlteros, nem afeminados, nem homossexuais, nem ladrões, nem avarentos, nem bêbados, nem maldizentes, nem roubadores herdarão o Reino de Deus.  (1 Coríntios 6:9,10)</a:t>
            </a:r>
          </a:p>
        </p:txBody>
      </p:sp>
    </p:spTree>
    <p:extLst>
      <p:ext uri="{BB962C8B-B14F-4D97-AF65-F5344CB8AC3E}">
        <p14:creationId xmlns:p14="http://schemas.microsoft.com/office/powerpoint/2010/main" val="2385477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2EC9ED-6140-2459-4911-06286599A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523"/>
            <a:ext cx="10515600" cy="4351338"/>
          </a:xfrm>
        </p:spPr>
        <p:txBody>
          <a:bodyPr/>
          <a:lstStyle/>
          <a:p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219BD0-0931-489A-AAA3-9A8BD9C347FC}"/>
              </a:ext>
            </a:extLst>
          </p:cNvPr>
          <p:cNvSpPr txBox="1"/>
          <p:nvPr/>
        </p:nvSpPr>
        <p:spPr>
          <a:xfrm>
            <a:off x="1308100" y="808090"/>
            <a:ext cx="7413869" cy="5241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seu livro “Como a Igreja Pode Acolher Pessoas Homoafetivas: Entendendo Suas Necessidades Mais Profundas”, </a:t>
            </a:r>
            <a:r>
              <a:rPr lang="pt-BR" sz="17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Krzyzanowski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Júnior e Santos (2022), apresentam uma proposta interessante para a abordagem do assunto na sociedade e no contexto eclesiástico. O objetivo é apresentar “formas de como a igreja pode auxiliar as pessoas que lutam contra a atração pelo mesmo sexo (AMS) e não desejam viver a prática homossexual contra aquilo que creem ser a vontade de Deus para a sua sexualidade”.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acordo com os autores, a igreja é um ambiente perfeito para as amizades verdadeiras se desenvolverem, sendo assim uma ferramenta para acolhimento dessas pessoas. Dentre outras sugestões a igreja deveria “apoiar e incentivar a formação de mentores e grupos de apoio, dando a chance àqueles que tem a tendência a homossexualidade se desenvolverem em um ambiente cristão e acolhedor”. </a:t>
            </a:r>
          </a:p>
        </p:txBody>
      </p:sp>
    </p:spTree>
    <p:extLst>
      <p:ext uri="{BB962C8B-B14F-4D97-AF65-F5344CB8AC3E}">
        <p14:creationId xmlns:p14="http://schemas.microsoft.com/office/powerpoint/2010/main" val="124275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64872F9-138E-60FB-812A-9DB30B9AF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C31BDE-6FF5-5610-E8BA-1B470F116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135"/>
            <a:ext cx="10993016" cy="59249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sz="2000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8FE1CD6-3166-D09A-AD6E-21B2DF2A659D}"/>
              </a:ext>
            </a:extLst>
          </p:cNvPr>
          <p:cNvSpPr txBox="1"/>
          <p:nvPr/>
        </p:nvSpPr>
        <p:spPr>
          <a:xfrm>
            <a:off x="838200" y="979715"/>
            <a:ext cx="10321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B4157A-58AC-7549-F344-602389C7A3D0}"/>
              </a:ext>
            </a:extLst>
          </p:cNvPr>
          <p:cNvSpPr txBox="1"/>
          <p:nvPr/>
        </p:nvSpPr>
        <p:spPr>
          <a:xfrm>
            <a:off x="1546549" y="1087859"/>
            <a:ext cx="8269255" cy="743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b="1" kern="0" dirty="0">
              <a:effectLst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kern="100" dirty="0">
              <a:effectLst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EA9BB4E-E191-FEC5-7C6D-BD622ED446D0}"/>
              </a:ext>
            </a:extLst>
          </p:cNvPr>
          <p:cNvSpPr txBox="1"/>
          <p:nvPr/>
        </p:nvSpPr>
        <p:spPr>
          <a:xfrm>
            <a:off x="1174496" y="1208603"/>
            <a:ext cx="9843008" cy="3000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tudo o que diz respeito a comportamento, há apenas um exemplo seguro a seguir: o de Cristo. Ser cristão é buscar ser como Ele.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Abordaremos algumas orientações práticas sobre como os líderes devem lidar com o assunto da sexualidade humana e com as crianças e adolescentes que tem dúvidas sobre o tema em pauta.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que o líder pode fazer quando alguém o procura e se apresenta confuso sobre sua sexualidade, ou mesmo diga que se identifica com qualquer “gênero” que não a heterossexualidade? O que se pode dizer? Como deve-se agir?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D7EFCC-31CE-0C26-5324-76AE5B399B45}"/>
              </a:ext>
            </a:extLst>
          </p:cNvPr>
          <p:cNvSpPr txBox="1"/>
          <p:nvPr/>
        </p:nvSpPr>
        <p:spPr>
          <a:xfrm>
            <a:off x="1174496" y="564217"/>
            <a:ext cx="738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effectLst/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3. O PAPEL DOS LÍDERES DA IGREJA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C1165DA-D952-BAAD-251E-25B46B96C4F7}"/>
              </a:ext>
            </a:extLst>
          </p:cNvPr>
          <p:cNvSpPr txBox="1"/>
          <p:nvPr/>
        </p:nvSpPr>
        <p:spPr>
          <a:xfrm>
            <a:off x="1174496" y="4211991"/>
            <a:ext cx="8236204" cy="2403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primeiro lugar, é importante assegurar à criança ou adolescente, que ela é </a:t>
            </a:r>
            <a:r>
              <a:rPr lang="pt-BR" sz="1700" b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amada por Deus 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por seu círculo de familiares e amigos, independente de suas escolhas. Deus não as ama porque escolhem fazer o certo, ou porque são bons. </a:t>
            </a:r>
            <a:r>
              <a:rPr lang="pt-BR" sz="1700" b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amor de Deus é incondicional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700" b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porque Deus ama o pecador, não o pecado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Ele ama a todos, somos Seus filhos, independente das nossas escolhas, ações e preferências. Não há boas ou más decisões que mudem esse fato.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78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Forma&#10;&#10;Descrição gerada automaticamente">
            <a:extLst>
              <a:ext uri="{FF2B5EF4-FFF2-40B4-BE49-F238E27FC236}">
                <a16:creationId xmlns:a16="http://schemas.microsoft.com/office/drawing/2014/main" id="{4D23FFB3-C0D3-2991-2B5F-8F8985182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A13103-576A-A5A6-2456-7CFE24197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522" y="559836"/>
            <a:ext cx="9882674" cy="59809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000" b="1" dirty="0"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7355C1-A788-4355-B6BB-97E45913EB1D}"/>
              </a:ext>
            </a:extLst>
          </p:cNvPr>
          <p:cNvSpPr txBox="1"/>
          <p:nvPr/>
        </p:nvSpPr>
        <p:spPr>
          <a:xfrm>
            <a:off x="977380" y="840410"/>
            <a:ext cx="951022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kern="100" dirty="0">
                <a:effectLst/>
                <a:ea typeface="DengXian" panose="020B0503020204020204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C1A695-8F49-BA0F-CBC4-E595FA9E08FD}"/>
              </a:ext>
            </a:extLst>
          </p:cNvPr>
          <p:cNvSpPr txBox="1"/>
          <p:nvPr/>
        </p:nvSpPr>
        <p:spPr>
          <a:xfrm>
            <a:off x="1549400" y="1215962"/>
            <a:ext cx="8938207" cy="278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Depois de ouvir e compreender a mensagem, as dúvidas e inquietações, solidarize-se com a criança ou adolescente nos pontos em que percebe sofrimento ou nas dúvidas que existirem, é importante apresentar o que a Bíblia diz. Talvez o adolescente que procure auxílio sobre o assunto já tenha pesquisado contra-argumentos aos textos bíblicos na internet, por isso é importante que os líderes estejam familiarizados com o cenário atual que a sociedade vivencia sobre o tema. É muito importante, apresentar a Bíblia como a Palavra inspirada de Deus, e oferecer um estudo para fortalecer a fé na Bíblia, conforme o nível de cognição de cada um.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697622" y="4370934"/>
            <a:ext cx="83132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 fundamental esclarecer que Deus não rejeita as pessoas por suas escolhas e possuir atração pelo mesmo sexo, não é o mesmo que vivenciar a prática da homossexualidade. O líder deve trabalhar para reafirmar a fé da criança e adolescentes em Deus, incentivando a se relacionarem com Ele. </a:t>
            </a:r>
            <a:r>
              <a:rPr lang="pt-BR" b="1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Lembrando que a salvação vem pelo relacionamento com Jesus. </a:t>
            </a:r>
          </a:p>
        </p:txBody>
      </p:sp>
    </p:spTree>
    <p:extLst>
      <p:ext uri="{BB962C8B-B14F-4D97-AF65-F5344CB8AC3E}">
        <p14:creationId xmlns:p14="http://schemas.microsoft.com/office/powerpoint/2010/main" val="2504258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5C889E-E440-B604-4402-CF8F04DF9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7" y="1477265"/>
            <a:ext cx="10133044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pt-BR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A3C279-2AE1-DE8F-0597-D8030715E0F2}"/>
              </a:ext>
            </a:extLst>
          </p:cNvPr>
          <p:cNvSpPr txBox="1"/>
          <p:nvPr/>
        </p:nvSpPr>
        <p:spPr>
          <a:xfrm>
            <a:off x="1349829" y="1142311"/>
            <a:ext cx="9318171" cy="5021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atitudes devem ser evitadas e combatidas, não somente porque a legislação está cada vez mais dura e restritiva sobre o que se pode ou não dizer sobre o assunto, mas principalmente, porque diante de Deus é preciso que os líderes se posicionem de forma adequada.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b="1" i="1" dirty="0">
                <a:effectLst/>
                <a:latin typeface="Barlow Condense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Não se deve agredir, ofender ou excluir. Quando o assunto for abordado, deve ser com propósito de oferecer informação e esclarecimento de forma gentil e respeitosa. O amor deve ser a regra áurea da liderança. É por amor, e com amor, que se deve apresentar os planos de Deus.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Os professores da Escola Sabatina, os responsáveis ou outros conselheiros de confiança, como o pastor da igreja, podem orientar adolescentes cristãos que tem dúvidas sobre sua tendência sexual. Inclusive, em uma pesquisa realizada em 2017 pela Bayer com pessoas de 15 a 25 anos de todas as regiões brasileiras, verificou-se que apenas 8% dos jovens recorrem aos pais quando querem tirar dúvidas sobre sexo; 60% deles preferem a internet, enquanto 15% dos entrevistados procuram os amigos.</a:t>
            </a:r>
          </a:p>
        </p:txBody>
      </p:sp>
    </p:spTree>
    <p:extLst>
      <p:ext uri="{BB962C8B-B14F-4D97-AF65-F5344CB8AC3E}">
        <p14:creationId xmlns:p14="http://schemas.microsoft.com/office/powerpoint/2010/main" val="301106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82EC9ED-6140-2459-4911-06286599A566}"/>
              </a:ext>
            </a:extLst>
          </p:cNvPr>
          <p:cNvSpPr txBox="1">
            <a:spLocks/>
          </p:cNvSpPr>
          <p:nvPr/>
        </p:nvSpPr>
        <p:spPr>
          <a:xfrm>
            <a:off x="554892" y="2145006"/>
            <a:ext cx="11082216" cy="32088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pt-BR" sz="73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" pitchFamily="2" charset="77"/>
                <a:ea typeface="Times New Roman" panose="02020603050405020304" pitchFamily="18" charset="0"/>
              </a:rPr>
              <a:t>ORIENTAÇÕES SOBRE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t-BR" sz="7300" b="1" kern="0" dirty="0">
                <a:latin typeface="Barlow Condensed" pitchFamily="2" charset="77"/>
                <a:ea typeface="Times New Roman" panose="02020603050405020304" pitchFamily="18" charset="0"/>
              </a:rPr>
              <a:t>SEXUALIDADE E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t-BR" sz="7300" b="1" kern="0" dirty="0">
                <a:latin typeface="Barlow Condensed" pitchFamily="2" charset="77"/>
                <a:ea typeface="Times New Roman" panose="02020603050405020304" pitchFamily="18" charset="0"/>
              </a:rPr>
              <a:t>IDENTIDADE</a:t>
            </a:r>
          </a:p>
        </p:txBody>
      </p:sp>
    </p:spTree>
    <p:extLst>
      <p:ext uri="{BB962C8B-B14F-4D97-AF65-F5344CB8AC3E}">
        <p14:creationId xmlns:p14="http://schemas.microsoft.com/office/powerpoint/2010/main" val="802994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7211E31-0D65-864A-16A2-339CAC0EC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E37D024-FCAA-50F1-4418-9F731E92C857}"/>
              </a:ext>
            </a:extLst>
          </p:cNvPr>
          <p:cNvSpPr txBox="1"/>
          <p:nvPr/>
        </p:nvSpPr>
        <p:spPr>
          <a:xfrm>
            <a:off x="1006150" y="1307796"/>
            <a:ext cx="8877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acordo com o plano de Deus, a intimidade sexual está reservada para o casamento, esta é uma maneira de proteger as pessoas da dor emocional, da gravidez precoce ou fora do casamento e de doenças sexualmente transmissíveis. A pesquisa acima citada revela que: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E9317D9-F336-ADBC-06C9-6372B7CE4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151" y="2936931"/>
            <a:ext cx="6512249" cy="371504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Apenas 4% dos jovens aprenderam sobre sexo e preservativos com profissionais de saúde.</a:t>
            </a:r>
          </a:p>
          <a:p>
            <a:pPr>
              <a:spcAft>
                <a:spcPts val="800"/>
              </a:spcAft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11% dos jovens preocupam-se com a satisfação de seus parceiros.</a:t>
            </a:r>
          </a:p>
          <a:p>
            <a:pPr>
              <a:spcAft>
                <a:spcPts val="800"/>
              </a:spcAft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31% disseram usar sempre a camisinha.</a:t>
            </a:r>
          </a:p>
          <a:p>
            <a:pPr>
              <a:spcAft>
                <a:spcPts val="800"/>
              </a:spcAft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82% dos entrevistados em Brasília responderam que já tiveram relações sexuais sem usar qualquer método contraceptivo.</a:t>
            </a:r>
          </a:p>
          <a:p>
            <a:pPr marL="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07945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49D81319-0577-6C3A-A59A-4389DBB9F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7369E4-0518-BB53-6F32-6EA6FEDDA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3861"/>
            <a:ext cx="10515600" cy="4855093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b="1" kern="100" dirty="0"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F6D141D-B497-9398-BBD8-DBE1DA2D5511}"/>
              </a:ext>
            </a:extLst>
          </p:cNvPr>
          <p:cNvSpPr txBox="1"/>
          <p:nvPr/>
        </p:nvSpPr>
        <p:spPr>
          <a:xfrm>
            <a:off x="2592884" y="1153778"/>
            <a:ext cx="8468816" cy="5006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sociedade, através da cultura, envia mensagens muitas vezes confusas sobre a sexualidade, outras vezes contraditórias. Normas e tabus permeiam estas mensagens, que ao serem recebidas devem ser examinadas a luz da Bíblia, para que ao comparar a variedade de valores, crenças e opiniões, as pessoas possam escolher comportamentos condizentes com os princípios bíblicos.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7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relação a exposição midiática, pais ou responsáveis tem o direito de determinar e escolher quais programas, vídeos, filmes ou materiais impressos são apropriados para seus filhos. As crianças e adolescentes não devem utilizar a internet e as redes sociais sem supervisão. Muitas vezes os materiais citados apresentam informações irreais e/ou deturpadas sobre a sexualidade, e os relacionamentos retratados nem sempre proporcionam um modelo positivo de sexualidade.</a:t>
            </a:r>
          </a:p>
        </p:txBody>
      </p:sp>
    </p:spTree>
    <p:extLst>
      <p:ext uri="{BB962C8B-B14F-4D97-AF65-F5344CB8AC3E}">
        <p14:creationId xmlns:p14="http://schemas.microsoft.com/office/powerpoint/2010/main" val="3096083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D227004-75DD-761B-4395-EAC4C3B6F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11EF73-22A2-4279-F3A4-85BF487CA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97" y="2431760"/>
            <a:ext cx="8198104" cy="371504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Serem ouvidas.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Serem valorizadas.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Não serem julgadas.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Promover o conhecimento para evitar ou interromper o preconceito.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Entender a diferença entre atração pelo mesmo sexo e prática homossexual.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Criar grupos de estudos sobre o tema das emoções, para inclusão de pais que sofrem com os filhos em condições traumáticas.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4D6EE2-BBC7-4023-FA5C-98786C064253}"/>
              </a:ext>
            </a:extLst>
          </p:cNvPr>
          <p:cNvSpPr txBox="1"/>
          <p:nvPr/>
        </p:nvSpPr>
        <p:spPr>
          <a:xfrm>
            <a:off x="1174496" y="564217"/>
            <a:ext cx="8071104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3200" b="1" dirty="0">
                <a:effectLst/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4. RESUMO DE AÇÕES IMPORTANTES EM RELAÇÃO A PESSOAS QUE POSSUEM ATRAÇÃO PELO MESMO SEXO</a:t>
            </a:r>
          </a:p>
        </p:txBody>
      </p:sp>
    </p:spTree>
    <p:extLst>
      <p:ext uri="{BB962C8B-B14F-4D97-AF65-F5344CB8AC3E}">
        <p14:creationId xmlns:p14="http://schemas.microsoft.com/office/powerpoint/2010/main" val="97154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F89970-64FC-3632-0A5F-97376CDB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199" y="1067435"/>
            <a:ext cx="9029701" cy="315287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parceria com outros Ministérios, abaixo temos algumas sugestões de ações para o Ministério da Criança e do Adolescente:</a:t>
            </a:r>
          </a:p>
          <a:p>
            <a:pPr marL="342900" lvl="0" indent="-34290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b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DA MULHER </a:t>
            </a: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trabalhar virtudes, valores, responsabilidades, feminilidade e promover a campanha anual Quebrando o silêncio.</a:t>
            </a:r>
          </a:p>
          <a:p>
            <a:pPr marL="342900" lvl="0" indent="-34290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b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DO HOMEM </a:t>
            </a: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trabalhar questões da sexualidade e cultura masculina.</a:t>
            </a:r>
          </a:p>
          <a:p>
            <a:pPr marL="342900" lvl="0" indent="-34290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b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DA FAMÍLIA </a:t>
            </a: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trabalhar relacionamentos saudáveis (comunicação, relação intrapessoal e interpessoal), escola de pais, oficina da família.</a:t>
            </a:r>
          </a:p>
          <a:p>
            <a:pPr marL="342900" lvl="0" indent="-342900" algn="just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700" b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MCA 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trabalhar características e necessidades de acordo com as faixas etárias.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68F89970-64FC-3632-0A5F-97376CDB4059}"/>
              </a:ext>
            </a:extLst>
          </p:cNvPr>
          <p:cNvSpPr txBox="1">
            <a:spLocks/>
          </p:cNvSpPr>
          <p:nvPr/>
        </p:nvSpPr>
        <p:spPr>
          <a:xfrm>
            <a:off x="3246237" y="4431483"/>
            <a:ext cx="7396364" cy="2215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sz="1800" b="1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JOVEM </a:t>
            </a:r>
            <a:r>
              <a:rPr lang="pt-BR" sz="18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sz="17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oportunizar ambientes saudáveis para o desenvolvimento de novas amizades.</a:t>
            </a:r>
          </a:p>
          <a:p>
            <a:pPr marL="342900" indent="-342900" algn="just">
              <a:lnSpc>
                <a:spcPct val="10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sz="1800" b="1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DESBRAVADORES </a:t>
            </a:r>
            <a:r>
              <a:rPr lang="pt-BR" sz="18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sz="17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Trabalhar com a liderança as demandas da adolescência como: sexualidade saudável, autoestima, autoconhecimento, visando descredenciar completamente o bullying enraizado no convívio entre adolescentes que não se sentem, por esses motivos, parte do grupo.</a:t>
            </a:r>
          </a:p>
        </p:txBody>
      </p:sp>
    </p:spTree>
    <p:extLst>
      <p:ext uri="{BB962C8B-B14F-4D97-AF65-F5344CB8AC3E}">
        <p14:creationId xmlns:p14="http://schemas.microsoft.com/office/powerpoint/2010/main" val="3902866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9056235-8A13-8BEA-67A7-22C851EF5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A66772-F6AA-5BC4-7CD8-6764C85CB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96" y="1600313"/>
            <a:ext cx="8853913" cy="15696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 as crianças e adolescentes forem educadas com amor, comunicação eficiente sobre o assunto, se obtiverem respostas claras sobre as dúvidas, se os adultos oferecerem limites adequados ao comportamento de crianças e adolescentes sob sua responsabilidade, certamente estes terão argumentos para fazer escolhas sábias, evitar a pressão de grupos de colegas, a exposição midiática e a experiência sexual prematura.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74496" y="5133890"/>
            <a:ext cx="6470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2000" b="1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 Deus nos abençoe nessa nobre tarefa de orientarmos nossas crianças e adolescentes em cada fase de suas vidas!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74496" y="3169973"/>
            <a:ext cx="73599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7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Uma questão importante é a que diz respeito a presença de sinais de abuso sexual contra crianças e adolescentes, como: perturbação do sono, acessos de raiva, automutilação, mudança de humor, dentre outros. Os líderes podem auxiliar as famílias que se encontram nestas situações, orientando-as a buscar ajuda de autoridades e instituições, indicando profissionais especializados e serviços de atendimento a crianças e adolescentes.</a:t>
            </a:r>
            <a:endParaRPr lang="pt-BR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73107A-5A6C-ACD8-388E-9F53E17EA569}"/>
              </a:ext>
            </a:extLst>
          </p:cNvPr>
          <p:cNvSpPr txBox="1"/>
          <p:nvPr/>
        </p:nvSpPr>
        <p:spPr>
          <a:xfrm>
            <a:off x="1174496" y="564217"/>
            <a:ext cx="8071104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3200" b="1" dirty="0"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CONCLUSÃO</a:t>
            </a:r>
            <a:endParaRPr lang="pt-BR" sz="3200" b="1" dirty="0">
              <a:effectLst/>
              <a:latin typeface="Barlow Condense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74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1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C31BDE-6FF5-5610-E8BA-1B470F116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63" y="1144489"/>
            <a:ext cx="9705392" cy="52376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kern="100" dirty="0"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6F96EA-1064-BDF0-3BD1-9123F6329801}"/>
              </a:ext>
            </a:extLst>
          </p:cNvPr>
          <p:cNvSpPr txBox="1"/>
          <p:nvPr/>
        </p:nvSpPr>
        <p:spPr>
          <a:xfrm>
            <a:off x="1192762" y="1639964"/>
            <a:ext cx="9705393" cy="3829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Embora as questões relacionadas a sexualidade humana não façam parte diretamente do currículo do Ministério da Criança e do Adolescente, este é um tema de grande relevância a ser estudado pelos líderes, considerando que os alunos da Escola Sabatina, no decorrer de suas vidas, ao passarem pelas diferentes classes, passarão também por diferentes estágios do desenvolvimento humano.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700" i="1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 importante que os professores da Escola Sabatina conheçam estes estágios e compreendam os comportamentos e sentimentos relacionados ao desenvolvimento da sexualidade em crianças e adolescentes. Considerando os períodos de desenvolvimento humano, </a:t>
            </a:r>
            <a:r>
              <a:rPr lang="pt-BR" sz="1700" i="1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Papalia</a:t>
            </a:r>
            <a:r>
              <a:rPr lang="pt-BR" sz="17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(2022), apresenta muitas características relevantes em relação a sexualidade, desde o nascimento até a vida adulta.</a:t>
            </a:r>
          </a:p>
        </p:txBody>
      </p:sp>
    </p:spTree>
    <p:extLst>
      <p:ext uri="{BB962C8B-B14F-4D97-AF65-F5344CB8AC3E}">
        <p14:creationId xmlns:p14="http://schemas.microsoft.com/office/powerpoint/2010/main" val="399875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0A82CC3D-8613-C849-A86E-E50941680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A13103-576A-A5A6-2456-7CFE24197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038" y="743298"/>
            <a:ext cx="8406882" cy="5371404"/>
          </a:xfrm>
        </p:spPr>
        <p:txBody>
          <a:bodyPr/>
          <a:lstStyle/>
          <a:p>
            <a:pPr marL="0" indent="0" algn="just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7952AC-7EAA-9725-EEC0-FA694DCA82F2}"/>
              </a:ext>
            </a:extLst>
          </p:cNvPr>
          <p:cNvSpPr txBox="1"/>
          <p:nvPr/>
        </p:nvSpPr>
        <p:spPr>
          <a:xfrm>
            <a:off x="893406" y="743298"/>
            <a:ext cx="923963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kern="100" dirty="0">
                <a:effectLst/>
                <a:latin typeface="Calibri" panose="020F050202020403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86999C-C73B-DEA8-987D-8470E4A4E639}"/>
              </a:ext>
            </a:extLst>
          </p:cNvPr>
          <p:cNvSpPr txBox="1"/>
          <p:nvPr/>
        </p:nvSpPr>
        <p:spPr>
          <a:xfrm>
            <a:off x="4772707" y="3429000"/>
            <a:ext cx="6504894" cy="1281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 o entendimento deste tema é fundamental a apresentação da definição de alguns conceitos e termos utilizados atualmente.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5F2947-9EFD-F104-2E7E-FE5F79CC7128}"/>
              </a:ext>
            </a:extLst>
          </p:cNvPr>
          <p:cNvSpPr txBox="1"/>
          <p:nvPr/>
        </p:nvSpPr>
        <p:spPr>
          <a:xfrm>
            <a:off x="4772707" y="1569301"/>
            <a:ext cx="6785689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457200" algn="just">
              <a:spcAft>
                <a:spcPts val="800"/>
              </a:spcAft>
              <a:buAutoNum type="arabicPeriod"/>
            </a:pPr>
            <a:r>
              <a:rPr lang="pt-BR" sz="4000" b="1" dirty="0">
                <a:effectLst/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SEXUALIDADE: DEFINIÇÃO</a:t>
            </a:r>
          </a:p>
          <a:p>
            <a:pPr marL="457200" algn="just">
              <a:spcAft>
                <a:spcPts val="800"/>
              </a:spcAft>
            </a:pPr>
            <a:r>
              <a:rPr lang="pt-BR" sz="4000" b="1" dirty="0">
                <a:effectLst/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E CONCEITOS ATUAIS</a:t>
            </a:r>
          </a:p>
        </p:txBody>
      </p:sp>
    </p:spTree>
    <p:extLst>
      <p:ext uri="{BB962C8B-B14F-4D97-AF65-F5344CB8AC3E}">
        <p14:creationId xmlns:p14="http://schemas.microsoft.com/office/powerpoint/2010/main" val="26812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A2E99EE-D2B7-AE3F-0EB7-BAE3BBFAE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C5B3D8-91FA-900F-FA96-2C9E21148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654" y="1352939"/>
            <a:ext cx="7284098" cy="3359020"/>
          </a:xfrm>
        </p:spPr>
        <p:txBody>
          <a:bodyPr>
            <a:normAutofit/>
          </a:bodyPr>
          <a:lstStyle/>
          <a:p>
            <a:pPr algn="l"/>
            <a:br>
              <a:rPr lang="pt-BR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pt-BR" sz="2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6ADEF0D-9209-198E-84DE-BC3649E328A8}"/>
              </a:ext>
            </a:extLst>
          </p:cNvPr>
          <p:cNvSpPr txBox="1"/>
          <p:nvPr/>
        </p:nvSpPr>
        <p:spPr>
          <a:xfrm>
            <a:off x="1127121" y="1222934"/>
            <a:ext cx="891857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</a:rPr>
              <a:t>De acordo com Figueroa, entende-se por sexualidade: “O desejo de contato, calor, carinho ou amor. Isso inclui beijo, afeto e produção de prazer. É um aspecto central e importante do ser humano, que abrange não só o ato sexual em si, mas as questões de identidade, orientação sexual, reprodução, valores, comportamentos e sofre influência dos fatores biológicos, sociais, psicológicos, religiosos e políticos”. 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(Figueroa, et al., 2017)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44D9D8-7C2F-7883-31F3-EF51BDE482A8}"/>
              </a:ext>
            </a:extLst>
          </p:cNvPr>
          <p:cNvSpPr txBox="1"/>
          <p:nvPr/>
        </p:nvSpPr>
        <p:spPr>
          <a:xfrm>
            <a:off x="1127121" y="381910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1.1 Sexualidade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4B990F5-B175-D02B-AB98-B1C44148B1DC}"/>
              </a:ext>
            </a:extLst>
          </p:cNvPr>
          <p:cNvSpPr/>
          <p:nvPr/>
        </p:nvSpPr>
        <p:spPr>
          <a:xfrm>
            <a:off x="0" y="894080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07881E-EF1F-F02D-0647-3CA9BBEAED9A}"/>
              </a:ext>
            </a:extLst>
          </p:cNvPr>
          <p:cNvSpPr txBox="1"/>
          <p:nvPr/>
        </p:nvSpPr>
        <p:spPr>
          <a:xfrm>
            <a:off x="1127121" y="3873282"/>
            <a:ext cx="796711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termo gênero refere-se a uma construção social que foi feita a partir das diferenças sexuais para o estabelecimento de diferentes papéis sociais de homens e mulheres. Segundo esse raciocínio, é a sociedade – e não a natureza ou a biologia – que diz </a:t>
            </a:r>
            <a:r>
              <a:rPr lang="pt-BR" sz="17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como 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 homem ou mulher. Gênero é diferente da ideia de sexo determinado pela biologia: é uma </a:t>
            </a:r>
            <a:r>
              <a:rPr lang="pt-BR" sz="17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identidade</a:t>
            </a: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Portanto, identidade de gênero tem a ver com a forma como uma pessoa deseja ou acredita que deva exercer sua sexualidade. Por exemplo, mesmo tendo nascido com as características biológicas de um homem, alguém pode não se identificar com o papel socialmente atribuído a esse sexo e decidir viver e se comportar como uma mulher.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6787B5-8025-4699-CE8D-80E84F456AE1}"/>
              </a:ext>
            </a:extLst>
          </p:cNvPr>
          <p:cNvSpPr txBox="1"/>
          <p:nvPr/>
        </p:nvSpPr>
        <p:spPr>
          <a:xfrm>
            <a:off x="1127121" y="3008052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1.2 Gênero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2D16CA3-C275-F4F6-45DA-17BF39CB8A4C}"/>
              </a:ext>
            </a:extLst>
          </p:cNvPr>
          <p:cNvSpPr/>
          <p:nvPr/>
        </p:nvSpPr>
        <p:spPr>
          <a:xfrm>
            <a:off x="0" y="3520222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69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098E7C3-9DC0-2364-700B-4855D7A20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F43D874-AE4C-0B09-F709-BA07C37671ED}"/>
              </a:ext>
            </a:extLst>
          </p:cNvPr>
          <p:cNvSpPr txBox="1"/>
          <p:nvPr/>
        </p:nvSpPr>
        <p:spPr>
          <a:xfrm>
            <a:off x="1127120" y="1328186"/>
            <a:ext cx="84232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Orientação sexual de pessoas que se sentem consistentemente atraídas sexualmente por outras de sexo oposto.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49C48D-BBE4-5234-2F37-6DA3E1A05C63}"/>
              </a:ext>
            </a:extLst>
          </p:cNvPr>
          <p:cNvSpPr txBox="1"/>
          <p:nvPr/>
        </p:nvSpPr>
        <p:spPr>
          <a:xfrm>
            <a:off x="1127121" y="381910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1.3 Heterossexualidade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57DEE09-D9E0-BEDC-1608-691C7994AAF2}"/>
              </a:ext>
            </a:extLst>
          </p:cNvPr>
          <p:cNvSpPr/>
          <p:nvPr/>
        </p:nvSpPr>
        <p:spPr>
          <a:xfrm>
            <a:off x="0" y="894080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7890E9-00DC-C21A-504F-AC760970077A}"/>
              </a:ext>
            </a:extLst>
          </p:cNvPr>
          <p:cNvSpPr txBox="1"/>
          <p:nvPr/>
        </p:nvSpPr>
        <p:spPr>
          <a:xfrm>
            <a:off x="1127120" y="3013330"/>
            <a:ext cx="74961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Orientação sexual de pessoas que se sentem consistentemente atraídas sexualmente por outras de mesmo sexo.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85005C-0C36-9C8F-03F7-9D87521C5164}"/>
              </a:ext>
            </a:extLst>
          </p:cNvPr>
          <p:cNvSpPr txBox="1"/>
          <p:nvPr/>
        </p:nvSpPr>
        <p:spPr>
          <a:xfrm>
            <a:off x="1127121" y="2140151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1.4 Homossexualidade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67A5648-CD18-C9F8-6137-089F9D4E36A1}"/>
              </a:ext>
            </a:extLst>
          </p:cNvPr>
          <p:cNvSpPr/>
          <p:nvPr/>
        </p:nvSpPr>
        <p:spPr>
          <a:xfrm>
            <a:off x="0" y="2652321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4B046E2-82C4-344C-7C66-E5B527B3C388}"/>
              </a:ext>
            </a:extLst>
          </p:cNvPr>
          <p:cNvSpPr txBox="1"/>
          <p:nvPr/>
        </p:nvSpPr>
        <p:spPr>
          <a:xfrm>
            <a:off x="1127120" y="4093784"/>
            <a:ext cx="808038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7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 relação ao uso do termo homossexualidade, e não homossexualismo, é importante esclarecer que o termo homossexualismo deixou de ser usado, pois o sufixo “ismo” teria uma conotação negativa, de doença, dependência ou desequilíbrio (por exemplo, quando se fala em alcoolismo, não estamos nos referindo a alguém que gosta de álcool, mas a alguém que faz uso da bebida de forma prejudicial). Por isso a terminação mais apropriada para se referir as sexualidades é “</a:t>
            </a:r>
            <a:r>
              <a:rPr lang="pt-BR" sz="1700" i="1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dade</a:t>
            </a:r>
            <a:r>
              <a:rPr lang="pt-BR" sz="1700" i="1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”, não “ismo”. </a:t>
            </a:r>
            <a:endParaRPr lang="pt-BR" sz="1700" i="1" dirty="0"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4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ntendo Forma&#10;&#10;Descrição gerada automaticamente">
            <a:extLst>
              <a:ext uri="{FF2B5EF4-FFF2-40B4-BE49-F238E27FC236}">
                <a16:creationId xmlns:a16="http://schemas.microsoft.com/office/drawing/2014/main" id="{2AC45C05-3EE9-EFF9-067F-B764075E0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C31BDE-6FF5-5610-E8BA-1B470F116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19" y="4817682"/>
            <a:ext cx="10455281" cy="222924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700" dirty="0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Não-binário é alguém que não se identifica com nenhuma das duas principais ideias de gênero pré-estabelecidas (homem/mulher - binaridade). Essa pessoa considera que não se enquadra nos rótulos atribuídos a nenhum dos dois sexos biológicos e prefere não ser identificada com nenhum deles. É para esses, que se propõe a “linguagem neutra” (</a:t>
            </a:r>
            <a:r>
              <a:rPr lang="pt-BR" sz="1700" dirty="0" err="1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elu</a:t>
            </a:r>
            <a:r>
              <a:rPr lang="pt-BR" sz="1700" dirty="0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1700" dirty="0" err="1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elx</a:t>
            </a:r>
            <a:r>
              <a:rPr lang="pt-BR" sz="1700" dirty="0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1700" dirty="0" err="1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todes</a:t>
            </a:r>
            <a:r>
              <a:rPr lang="pt-BR" sz="1700" dirty="0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 etc.), pois não se identificam nem como ‘ele’, nem como ‘ela’.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C29E7A-B235-BD26-43B0-837072302945}"/>
              </a:ext>
            </a:extLst>
          </p:cNvPr>
          <p:cNvSpPr txBox="1"/>
          <p:nvPr/>
        </p:nvSpPr>
        <p:spPr>
          <a:xfrm>
            <a:off x="1127121" y="381910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1.5 Bissexualidade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312707D-B4DC-8282-9417-926A67644A6C}"/>
              </a:ext>
            </a:extLst>
          </p:cNvPr>
          <p:cNvSpPr/>
          <p:nvPr/>
        </p:nvSpPr>
        <p:spPr>
          <a:xfrm>
            <a:off x="0" y="894080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9A17B12-02D5-C2B5-C1F6-7B1A417B3FBD}"/>
              </a:ext>
            </a:extLst>
          </p:cNvPr>
          <p:cNvSpPr txBox="1">
            <a:spLocks/>
          </p:cNvSpPr>
          <p:nvPr/>
        </p:nvSpPr>
        <p:spPr>
          <a:xfrm>
            <a:off x="1127119" y="1038493"/>
            <a:ext cx="8575679" cy="93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pt-BR" sz="1700" dirty="0"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Orientação sexual de pessoas que se sentem consistentemente atraídas sexualmente por outras de ambos os sexos.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E5A023-A22B-748F-DD09-5D84E66270D8}"/>
              </a:ext>
            </a:extLst>
          </p:cNvPr>
          <p:cNvSpPr txBox="1"/>
          <p:nvPr/>
        </p:nvSpPr>
        <p:spPr>
          <a:xfrm>
            <a:off x="1127121" y="1838689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1.6 Binaridade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E982004-0EB4-6F6D-E195-82ED1FB1D717}"/>
              </a:ext>
            </a:extLst>
          </p:cNvPr>
          <p:cNvSpPr/>
          <p:nvPr/>
        </p:nvSpPr>
        <p:spPr>
          <a:xfrm>
            <a:off x="0" y="2350859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CE21E464-3031-F6D5-702D-5E8870071F02}"/>
              </a:ext>
            </a:extLst>
          </p:cNvPr>
          <p:cNvSpPr txBox="1">
            <a:spLocks/>
          </p:cNvSpPr>
          <p:nvPr/>
        </p:nvSpPr>
        <p:spPr>
          <a:xfrm>
            <a:off x="1127119" y="2488507"/>
            <a:ext cx="8804280" cy="2638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700" dirty="0">
                <a:effectLst/>
                <a:latin typeface="Barlow" pitchFamily="2" charset="77"/>
                <a:ea typeface="Calibri" panose="020F0502020204030204" pitchFamily="34" charset="0"/>
                <a:cs typeface="Arial" panose="020B0604020202020204" pitchFamily="34" charset="0"/>
              </a:rPr>
              <a:t>É o entendimento de que existem apenas dois sexos biológicos – homem e mulher – e que eles possuem diferenças naturais fundamentais. Os casos de pessoas que nascem com aparelhos reprodutores não claramente definidos são a exceção e não a regra. São casos de más formações, problemas de saúde e não são evidências de um terceiro sexo.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F678AF-35E1-FD28-D939-1DF091D35875}"/>
              </a:ext>
            </a:extLst>
          </p:cNvPr>
          <p:cNvSpPr txBox="1"/>
          <p:nvPr/>
        </p:nvSpPr>
        <p:spPr>
          <a:xfrm>
            <a:off x="1127120" y="4117098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1.7 Não-binaridade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78A7081-E285-FDAF-AAE1-C9A41B6951AF}"/>
              </a:ext>
            </a:extLst>
          </p:cNvPr>
          <p:cNvSpPr/>
          <p:nvPr/>
        </p:nvSpPr>
        <p:spPr>
          <a:xfrm>
            <a:off x="-1" y="4629268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99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A13103-576A-A5A6-2456-7CFE24197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910"/>
            <a:ext cx="10647784" cy="63098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kern="100" dirty="0"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000" kern="100" dirty="0"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FCE875-D987-6D84-5B29-589DF14FE503}"/>
              </a:ext>
            </a:extLst>
          </p:cNvPr>
          <p:cNvSpPr txBox="1"/>
          <p:nvPr/>
        </p:nvSpPr>
        <p:spPr>
          <a:xfrm>
            <a:off x="1127119" y="2354784"/>
            <a:ext cx="8969381" cy="822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Atitudes e sentimentos negativos, intolerantes e de discriminação em relação às pessoas que assumem identidade de gênero diversificadas.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FCE875-D987-6D84-5B29-589DF14FE503}"/>
              </a:ext>
            </a:extLst>
          </p:cNvPr>
          <p:cNvSpPr txBox="1"/>
          <p:nvPr/>
        </p:nvSpPr>
        <p:spPr>
          <a:xfrm>
            <a:off x="4314821" y="4294978"/>
            <a:ext cx="6742404" cy="1999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é a sigla que identifica as diferentes “identidades de gênero”. O símbolo matemático + no final dela é uma forma de dizer que há outras identidades não descritas na sigla, isso é uma referência a possível diversidade sexual do ser humano. Em um artigo da UFSC (2021) é possível consultar uma lista com o significado de cada letra.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7BDCB3-04EB-E0A4-5301-095C257B4F8B}"/>
              </a:ext>
            </a:extLst>
          </p:cNvPr>
          <p:cNvSpPr txBox="1"/>
          <p:nvPr/>
        </p:nvSpPr>
        <p:spPr>
          <a:xfrm>
            <a:off x="1127121" y="381910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1.8 Atração pelo mesmo sexo (AMS)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8C619EF-EAE3-EE47-9F9C-F5159396909B}"/>
              </a:ext>
            </a:extLst>
          </p:cNvPr>
          <p:cNvSpPr/>
          <p:nvPr/>
        </p:nvSpPr>
        <p:spPr>
          <a:xfrm>
            <a:off x="0" y="894080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F534CD8-501A-A545-FF97-1DE4D7D49177}"/>
              </a:ext>
            </a:extLst>
          </p:cNvPr>
          <p:cNvSpPr txBox="1">
            <a:spLocks/>
          </p:cNvSpPr>
          <p:nvPr/>
        </p:nvSpPr>
        <p:spPr>
          <a:xfrm>
            <a:off x="1127119" y="1148153"/>
            <a:ext cx="8575679" cy="487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7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Diz respeito a atração física, emocional e sexual por outra pessoa do mesmo sexo.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A45D10E-76FD-EC13-E543-F24CE29D6FD8}"/>
              </a:ext>
            </a:extLst>
          </p:cNvPr>
          <p:cNvSpPr txBox="1"/>
          <p:nvPr/>
        </p:nvSpPr>
        <p:spPr>
          <a:xfrm>
            <a:off x="1127121" y="1565159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1.9 Homofobia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72A41CE-2DED-7B2F-47E1-6BE00AD2E6B9}"/>
              </a:ext>
            </a:extLst>
          </p:cNvPr>
          <p:cNvSpPr/>
          <p:nvPr/>
        </p:nvSpPr>
        <p:spPr>
          <a:xfrm>
            <a:off x="0" y="2077329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BCB211B-A53A-E78A-D373-05CB30DEA926}"/>
              </a:ext>
            </a:extLst>
          </p:cNvPr>
          <p:cNvSpPr txBox="1"/>
          <p:nvPr/>
        </p:nvSpPr>
        <p:spPr>
          <a:xfrm>
            <a:off x="4314821" y="3283455"/>
            <a:ext cx="993010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1.10 </a:t>
            </a:r>
            <a:r>
              <a:rPr lang="pt-BR" sz="3000" b="1" dirty="0">
                <a:solidFill>
                  <a:srgbClr val="009AC1"/>
                </a:solidFill>
                <a:effectLst/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LGBTQIAPN</a:t>
            </a:r>
            <a:r>
              <a:rPr lang="pt-BR" sz="3000" b="1" baseline="-25000" dirty="0">
                <a:solidFill>
                  <a:srgbClr val="009AC1"/>
                </a:solidFill>
                <a:effectLst/>
                <a:latin typeface="Barlow Condensed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pt-BR" sz="3000" b="1" kern="0" dirty="0">
                <a:solidFill>
                  <a:srgbClr val="009AC1"/>
                </a:solidFill>
                <a:effectLst/>
                <a:latin typeface="Barlow Condensed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07D433F-D501-946F-E47C-9CC4164CBC2D}"/>
              </a:ext>
            </a:extLst>
          </p:cNvPr>
          <p:cNvSpPr/>
          <p:nvPr/>
        </p:nvSpPr>
        <p:spPr>
          <a:xfrm>
            <a:off x="3187700" y="3795625"/>
            <a:ext cx="1127121" cy="45719"/>
          </a:xfrm>
          <a:prstGeom prst="rect">
            <a:avLst/>
          </a:prstGeom>
          <a:solidFill>
            <a:srgbClr val="009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63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, Retângulo&#10;&#10;Descrição gerada automaticamente">
            <a:extLst>
              <a:ext uri="{FF2B5EF4-FFF2-40B4-BE49-F238E27FC236}">
                <a16:creationId xmlns:a16="http://schemas.microsoft.com/office/drawing/2014/main" id="{C19B5670-B83E-84A6-81D4-FB2BF3A1A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C31BDE-6FF5-5610-E8BA-1B470F116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9176"/>
            <a:ext cx="10087947" cy="4351338"/>
          </a:xfrm>
        </p:spPr>
        <p:txBody>
          <a:bodyPr/>
          <a:lstStyle/>
          <a:p>
            <a:pPr marL="0" indent="0" algn="just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D5D1BF9-50EF-132C-7F90-2F22CB352588}"/>
              </a:ext>
            </a:extLst>
          </p:cNvPr>
          <p:cNvSpPr txBox="1"/>
          <p:nvPr/>
        </p:nvSpPr>
        <p:spPr>
          <a:xfrm>
            <a:off x="912066" y="744116"/>
            <a:ext cx="9547550" cy="124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pt-BR" sz="1800" b="1" kern="0" dirty="0">
              <a:effectLst/>
              <a:latin typeface="Arial" panose="020B06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pt-BR" sz="1600" kern="100" dirty="0">
              <a:effectLst/>
              <a:latin typeface="Calibri" panose="020F050202020403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C7EC90-94DF-1DB2-CFF4-AFA52A6DD1DF}"/>
              </a:ext>
            </a:extLst>
          </p:cNvPr>
          <p:cNvSpPr txBox="1"/>
          <p:nvPr/>
        </p:nvSpPr>
        <p:spPr>
          <a:xfrm>
            <a:off x="1356826" y="1866567"/>
            <a:ext cx="94783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Diante de tantas terminologias e conceitos, abordar este assunto no cenário atual em que a sociedade está inserida, pode ser um desafio, entretanto percebe-se que as famílias precisam de orientações neste sentido. Dados apresentados por </a:t>
            </a:r>
            <a:r>
              <a:rPr lang="pt-BR" sz="18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Krzyzanowski</a:t>
            </a: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Júnior e Santos (2022), acerca do assunto, indicam que não é tempo de omissão. Nas pesquisas citadas pelos autores, percebe-se um aumento de transtornos do humor, automutilação suicida, risco maior de suicídios em adolescentes homossexuais e desordens emocionais.</a:t>
            </a:r>
            <a:r>
              <a:rPr lang="pt-BR" sz="1800" dirty="0">
                <a:solidFill>
                  <a:srgbClr val="FF0000"/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Deus tem despertado os líderes e as famílias para se posicionarem em seu direito de exercer a sexualidade conforme o plano original de Deus. Crianças e adolescentes precisam saber que é importante respeitar aqueles que pensam de forma diferente, mas também precisam saber que todos tem o direito de escolher os princípios e comportamentos que querem adotar em suas vidas.</a:t>
            </a:r>
            <a:endParaRPr lang="pt-BR" sz="16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771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A5E59716CA04482326D7D6394CBC5" ma:contentTypeVersion="16" ma:contentTypeDescription="Create a new document." ma:contentTypeScope="" ma:versionID="f4526dc5ff70f79c7835920ea7e44b35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d59a39959dc0981e2d49ce384394ed2c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9CB95AC9-84FC-487B-A14D-D277E24467C3}"/>
</file>

<file path=customXml/itemProps2.xml><?xml version="1.0" encoding="utf-8"?>
<ds:datastoreItem xmlns:ds="http://schemas.openxmlformats.org/officeDocument/2006/customXml" ds:itemID="{3FD3403D-38DD-43FC-9AB4-804D38CF1BFF}"/>
</file>

<file path=customXml/itemProps3.xml><?xml version="1.0" encoding="utf-8"?>
<ds:datastoreItem xmlns:ds="http://schemas.openxmlformats.org/officeDocument/2006/customXml" ds:itemID="{92A1383B-3EA4-4189-A22F-58D017B96959}"/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3345</Words>
  <Application>Microsoft Office PowerPoint</Application>
  <PresentationFormat>Widescreen</PresentationFormat>
  <Paragraphs>107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Arial</vt:lpstr>
      <vt:lpstr>Barlow</vt:lpstr>
      <vt:lpstr>Barlow Condensed</vt:lpstr>
      <vt:lpstr>Barlow Light</vt:lpstr>
      <vt:lpstr>Calibri</vt:lpstr>
      <vt:lpstr>Calibri Light</vt:lpstr>
      <vt:lpstr>Symbol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   Curso de Liderança Ministério da Criança       Nível 7 Módulo 1               </dc:title>
  <dc:creator>Mara Moraes</dc:creator>
  <cp:lastModifiedBy>Mara Moraes</cp:lastModifiedBy>
  <cp:revision>22</cp:revision>
  <dcterms:created xsi:type="dcterms:W3CDTF">2023-10-20T12:58:38Z</dcterms:created>
  <dcterms:modified xsi:type="dcterms:W3CDTF">2023-11-19T17:27:43Z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