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58" r:id="rId4"/>
    <p:sldId id="259" r:id="rId5"/>
    <p:sldId id="260" r:id="rId6"/>
    <p:sldId id="261" r:id="rId7"/>
    <p:sldId id="264" r:id="rId8"/>
    <p:sldId id="265" r:id="rId9"/>
    <p:sldId id="266" r:id="rId10"/>
    <p:sldId id="267" r:id="rId11"/>
    <p:sldId id="262" r:id="rId12"/>
    <p:sldId id="263" r:id="rId13"/>
    <p:sldId id="268" r:id="rId14"/>
    <p:sldId id="269" r:id="rId15"/>
    <p:sldId id="270" r:id="rId16"/>
    <p:sldId id="271" r:id="rId17"/>
    <p:sldId id="272" r:id="rId18"/>
    <p:sldId id="273" r:id="rId19"/>
    <p:sldId id="274" r:id="rId20"/>
    <p:sldId id="275" r:id="rId21"/>
    <p:sldId id="276" r:id="rId22"/>
    <p:sldId id="278" r:id="rId23"/>
    <p:sldId id="277" r:id="rId2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A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9" autoAdjust="0"/>
    <p:restoredTop sz="94660"/>
  </p:normalViewPr>
  <p:slideViewPr>
    <p:cSldViewPr snapToGrid="0">
      <p:cViewPr varScale="1">
        <p:scale>
          <a:sx n="82" d="100"/>
          <a:sy n="82" d="100"/>
        </p:scale>
        <p:origin x="72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a Moraes" userId="4ba7c70b0a844e40" providerId="LiveId" clId="{A93255B6-359F-4D1B-B125-2399ED8B8B96}"/>
    <pc:docChg chg="undo redo custSel addSld modSld">
      <pc:chgData name="Mara Moraes" userId="4ba7c70b0a844e40" providerId="LiveId" clId="{A93255B6-359F-4D1B-B125-2399ED8B8B96}" dt="2023-10-20T14:36:00.733" v="1264" actId="1076"/>
      <pc:docMkLst>
        <pc:docMk/>
      </pc:docMkLst>
      <pc:sldChg chg="modSp mod">
        <pc:chgData name="Mara Moraes" userId="4ba7c70b0a844e40" providerId="LiveId" clId="{A93255B6-359F-4D1B-B125-2399ED8B8B96}" dt="2023-10-20T13:11:17.116" v="18" actId="255"/>
        <pc:sldMkLst>
          <pc:docMk/>
          <pc:sldMk cId="4126154927" sldId="256"/>
        </pc:sldMkLst>
        <pc:spChg chg="mod">
          <ac:chgData name="Mara Moraes" userId="4ba7c70b0a844e40" providerId="LiveId" clId="{A93255B6-359F-4D1B-B125-2399ED8B8B96}" dt="2023-10-20T13:11:17.116" v="18" actId="255"/>
          <ac:spMkLst>
            <pc:docMk/>
            <pc:sldMk cId="4126154927" sldId="256"/>
            <ac:spMk id="2" creationId="{3EC5B3D8-91FA-900F-FA96-2C9E211485AA}"/>
          </ac:spMkLst>
        </pc:spChg>
      </pc:sldChg>
      <pc:sldChg chg="modSp mod">
        <pc:chgData name="Mara Moraes" userId="4ba7c70b0a844e40" providerId="LiveId" clId="{A93255B6-359F-4D1B-B125-2399ED8B8B96}" dt="2023-10-20T14:35:55.141" v="1263" actId="1076"/>
        <pc:sldMkLst>
          <pc:docMk/>
          <pc:sldMk cId="3998752829" sldId="258"/>
        </pc:sldMkLst>
        <pc:spChg chg="mod">
          <ac:chgData name="Mara Moraes" userId="4ba7c70b0a844e40" providerId="LiveId" clId="{A93255B6-359F-4D1B-B125-2399ED8B8B96}" dt="2023-10-20T14:35:55.141" v="1263" actId="1076"/>
          <ac:spMkLst>
            <pc:docMk/>
            <pc:sldMk cId="3998752829" sldId="258"/>
            <ac:spMk id="3" creationId="{1AC31BDE-6FF5-5610-E8BA-1B470F116D40}"/>
          </ac:spMkLst>
        </pc:spChg>
      </pc:sldChg>
      <pc:sldChg chg="modSp mod">
        <pc:chgData name="Mara Moraes" userId="4ba7c70b0a844e40" providerId="LiveId" clId="{A93255B6-359F-4D1B-B125-2399ED8B8B96}" dt="2023-10-20T13:11:37.247" v="19" actId="1076"/>
        <pc:sldMkLst>
          <pc:docMk/>
          <pc:sldMk cId="268120124" sldId="259"/>
        </pc:sldMkLst>
        <pc:spChg chg="mod">
          <ac:chgData name="Mara Moraes" userId="4ba7c70b0a844e40" providerId="LiveId" clId="{A93255B6-359F-4D1B-B125-2399ED8B8B96}" dt="2023-10-20T13:11:37.247" v="19" actId="1076"/>
          <ac:spMkLst>
            <pc:docMk/>
            <pc:sldMk cId="268120124" sldId="259"/>
            <ac:spMk id="3" creationId="{B1A13103-576A-A5A6-2456-7CFE2419760E}"/>
          </ac:spMkLst>
        </pc:spChg>
      </pc:sldChg>
      <pc:sldChg chg="delSp modSp mod">
        <pc:chgData name="Mara Moraes" userId="4ba7c70b0a844e40" providerId="LiveId" clId="{A93255B6-359F-4D1B-B125-2399ED8B8B96}" dt="2023-10-20T14:36:00.733" v="1264" actId="1076"/>
        <pc:sldMkLst>
          <pc:docMk/>
          <pc:sldMk cId="1535698573" sldId="260"/>
        </pc:sldMkLst>
        <pc:spChg chg="mod">
          <ac:chgData name="Mara Moraes" userId="4ba7c70b0a844e40" providerId="LiveId" clId="{A93255B6-359F-4D1B-B125-2399ED8B8B96}" dt="2023-10-20T14:36:00.733" v="1264" actId="1076"/>
          <ac:spMkLst>
            <pc:docMk/>
            <pc:sldMk cId="1535698573" sldId="260"/>
            <ac:spMk id="2" creationId="{3EC5B3D8-91FA-900F-FA96-2C9E211485AA}"/>
          </ac:spMkLst>
        </pc:spChg>
        <pc:spChg chg="del">
          <ac:chgData name="Mara Moraes" userId="4ba7c70b0a844e40" providerId="LiveId" clId="{A93255B6-359F-4D1B-B125-2399ED8B8B96}" dt="2023-10-20T13:07:39.812" v="0" actId="478"/>
          <ac:spMkLst>
            <pc:docMk/>
            <pc:sldMk cId="1535698573" sldId="260"/>
            <ac:spMk id="3" creationId="{F0BDFF2C-CC83-A20B-AA7C-D3A715A17F15}"/>
          </ac:spMkLst>
        </pc:spChg>
      </pc:sldChg>
      <pc:sldChg chg="modSp mod">
        <pc:chgData name="Mara Moraes" userId="4ba7c70b0a844e40" providerId="LiveId" clId="{A93255B6-359F-4D1B-B125-2399ED8B8B96}" dt="2023-10-20T14:03:26.260" v="683" actId="6549"/>
        <pc:sldMkLst>
          <pc:docMk/>
          <pc:sldMk cId="769573621" sldId="261"/>
        </pc:sldMkLst>
        <pc:spChg chg="mod">
          <ac:chgData name="Mara Moraes" userId="4ba7c70b0a844e40" providerId="LiveId" clId="{A93255B6-359F-4D1B-B125-2399ED8B8B96}" dt="2023-10-20T14:03:26.260" v="683" actId="6549"/>
          <ac:spMkLst>
            <pc:docMk/>
            <pc:sldMk cId="769573621" sldId="261"/>
            <ac:spMk id="3" creationId="{782EC9ED-6140-2459-4911-06286599A566}"/>
          </ac:spMkLst>
        </pc:spChg>
      </pc:sldChg>
      <pc:sldChg chg="delSp modSp mod">
        <pc:chgData name="Mara Moraes" userId="4ba7c70b0a844e40" providerId="LiveId" clId="{A93255B6-359F-4D1B-B125-2399ED8B8B96}" dt="2023-10-20T14:02:30.691" v="677" actId="255"/>
        <pc:sldMkLst>
          <pc:docMk/>
          <pc:sldMk cId="2700877149" sldId="262"/>
        </pc:sldMkLst>
        <pc:spChg chg="del">
          <ac:chgData name="Mara Moraes" userId="4ba7c70b0a844e40" providerId="LiveId" clId="{A93255B6-359F-4D1B-B125-2399ED8B8B96}" dt="2023-10-20T13:37:50.201" v="410" actId="478"/>
          <ac:spMkLst>
            <pc:docMk/>
            <pc:sldMk cId="2700877149" sldId="262"/>
            <ac:spMk id="2" creationId="{AC208780-ADD5-ABFD-9F8B-7F7DB836659E}"/>
          </ac:spMkLst>
        </pc:spChg>
        <pc:spChg chg="mod">
          <ac:chgData name="Mara Moraes" userId="4ba7c70b0a844e40" providerId="LiveId" clId="{A93255B6-359F-4D1B-B125-2399ED8B8B96}" dt="2023-10-20T14:02:30.691" v="677" actId="255"/>
          <ac:spMkLst>
            <pc:docMk/>
            <pc:sldMk cId="2700877149" sldId="262"/>
            <ac:spMk id="3" creationId="{1AC31BDE-6FF5-5610-E8BA-1B470F116D40}"/>
          </ac:spMkLst>
        </pc:spChg>
      </pc:sldChg>
      <pc:sldChg chg="delSp modSp mod">
        <pc:chgData name="Mara Moraes" userId="4ba7c70b0a844e40" providerId="LiveId" clId="{A93255B6-359F-4D1B-B125-2399ED8B8B96}" dt="2023-10-20T14:02:14.934" v="675" actId="255"/>
        <pc:sldMkLst>
          <pc:docMk/>
          <pc:sldMk cId="1865623771" sldId="263"/>
        </pc:sldMkLst>
        <pc:spChg chg="del">
          <ac:chgData name="Mara Moraes" userId="4ba7c70b0a844e40" providerId="LiveId" clId="{A93255B6-359F-4D1B-B125-2399ED8B8B96}" dt="2023-10-20T13:38:44.659" v="419" actId="478"/>
          <ac:spMkLst>
            <pc:docMk/>
            <pc:sldMk cId="1865623771" sldId="263"/>
            <ac:spMk id="2" creationId="{6904988A-2CD2-A223-0259-C6148BE9141C}"/>
          </ac:spMkLst>
        </pc:spChg>
        <pc:spChg chg="mod">
          <ac:chgData name="Mara Moraes" userId="4ba7c70b0a844e40" providerId="LiveId" clId="{A93255B6-359F-4D1B-B125-2399ED8B8B96}" dt="2023-10-20T14:02:14.934" v="675" actId="255"/>
          <ac:spMkLst>
            <pc:docMk/>
            <pc:sldMk cId="1865623771" sldId="263"/>
            <ac:spMk id="3" creationId="{B1A13103-576A-A5A6-2456-7CFE2419760E}"/>
          </ac:spMkLst>
        </pc:spChg>
      </pc:sldChg>
      <pc:sldChg chg="delSp modSp mod">
        <pc:chgData name="Mara Moraes" userId="4ba7c70b0a844e40" providerId="LiveId" clId="{A93255B6-359F-4D1B-B125-2399ED8B8B96}" dt="2023-10-20T14:03:15.995" v="681" actId="255"/>
        <pc:sldMkLst>
          <pc:docMk/>
          <pc:sldMk cId="1743540124" sldId="264"/>
        </pc:sldMkLst>
        <pc:spChg chg="del">
          <ac:chgData name="Mara Moraes" userId="4ba7c70b0a844e40" providerId="LiveId" clId="{A93255B6-359F-4D1B-B125-2399ED8B8B96}" dt="2023-10-20T13:20:51.422" v="103" actId="478"/>
          <ac:spMkLst>
            <pc:docMk/>
            <pc:sldMk cId="1743540124" sldId="264"/>
            <ac:spMk id="2" creationId="{3EC5B3D8-91FA-900F-FA96-2C9E211485AA}"/>
          </ac:spMkLst>
        </pc:spChg>
        <pc:spChg chg="mod">
          <ac:chgData name="Mara Moraes" userId="4ba7c70b0a844e40" providerId="LiveId" clId="{A93255B6-359F-4D1B-B125-2399ED8B8B96}" dt="2023-10-20T14:03:15.995" v="681" actId="255"/>
          <ac:spMkLst>
            <pc:docMk/>
            <pc:sldMk cId="1743540124" sldId="264"/>
            <ac:spMk id="3" creationId="{F0BDFF2C-CC83-A20B-AA7C-D3A715A17F15}"/>
          </ac:spMkLst>
        </pc:spChg>
      </pc:sldChg>
      <pc:sldChg chg="modSp mod">
        <pc:chgData name="Mara Moraes" userId="4ba7c70b0a844e40" providerId="LiveId" clId="{A93255B6-359F-4D1B-B125-2399ED8B8B96}" dt="2023-10-20T14:02:57.178" v="680" actId="255"/>
        <pc:sldMkLst>
          <pc:docMk/>
          <pc:sldMk cId="3643841526" sldId="265"/>
        </pc:sldMkLst>
        <pc:spChg chg="mod">
          <ac:chgData name="Mara Moraes" userId="4ba7c70b0a844e40" providerId="LiveId" clId="{A93255B6-359F-4D1B-B125-2399ED8B8B96}" dt="2023-10-20T14:02:57.178" v="680" actId="255"/>
          <ac:spMkLst>
            <pc:docMk/>
            <pc:sldMk cId="3643841526" sldId="265"/>
            <ac:spMk id="3" creationId="{782EC9ED-6140-2459-4911-06286599A566}"/>
          </ac:spMkLst>
        </pc:spChg>
      </pc:sldChg>
      <pc:sldChg chg="delSp modSp mod">
        <pc:chgData name="Mara Moraes" userId="4ba7c70b0a844e40" providerId="LiveId" clId="{A93255B6-359F-4D1B-B125-2399ED8B8B96}" dt="2023-10-20T14:02:47.763" v="679" actId="255"/>
        <pc:sldMkLst>
          <pc:docMk/>
          <pc:sldMk cId="1080991442" sldId="266"/>
        </pc:sldMkLst>
        <pc:spChg chg="del">
          <ac:chgData name="Mara Moraes" userId="4ba7c70b0a844e40" providerId="LiveId" clId="{A93255B6-359F-4D1B-B125-2399ED8B8B96}" dt="2023-10-20T13:33:28.898" v="245" actId="478"/>
          <ac:spMkLst>
            <pc:docMk/>
            <pc:sldMk cId="1080991442" sldId="266"/>
            <ac:spMk id="2" creationId="{AC208780-ADD5-ABFD-9F8B-7F7DB836659E}"/>
          </ac:spMkLst>
        </pc:spChg>
        <pc:spChg chg="mod">
          <ac:chgData name="Mara Moraes" userId="4ba7c70b0a844e40" providerId="LiveId" clId="{A93255B6-359F-4D1B-B125-2399ED8B8B96}" dt="2023-10-20T14:02:47.763" v="679" actId="255"/>
          <ac:spMkLst>
            <pc:docMk/>
            <pc:sldMk cId="1080991442" sldId="266"/>
            <ac:spMk id="3" creationId="{1AC31BDE-6FF5-5610-E8BA-1B470F116D40}"/>
          </ac:spMkLst>
        </pc:spChg>
      </pc:sldChg>
      <pc:sldChg chg="delSp modSp mod">
        <pc:chgData name="Mara Moraes" userId="4ba7c70b0a844e40" providerId="LiveId" clId="{A93255B6-359F-4D1B-B125-2399ED8B8B96}" dt="2023-10-20T14:02:40.860" v="678" actId="255"/>
        <pc:sldMkLst>
          <pc:docMk/>
          <pc:sldMk cId="2163638355" sldId="267"/>
        </pc:sldMkLst>
        <pc:spChg chg="del">
          <ac:chgData name="Mara Moraes" userId="4ba7c70b0a844e40" providerId="LiveId" clId="{A93255B6-359F-4D1B-B125-2399ED8B8B96}" dt="2023-10-20T13:36:45.725" v="399" actId="478"/>
          <ac:spMkLst>
            <pc:docMk/>
            <pc:sldMk cId="2163638355" sldId="267"/>
            <ac:spMk id="2" creationId="{6904988A-2CD2-A223-0259-C6148BE9141C}"/>
          </ac:spMkLst>
        </pc:spChg>
        <pc:spChg chg="mod">
          <ac:chgData name="Mara Moraes" userId="4ba7c70b0a844e40" providerId="LiveId" clId="{A93255B6-359F-4D1B-B125-2399ED8B8B96}" dt="2023-10-20T14:02:40.860" v="678" actId="255"/>
          <ac:spMkLst>
            <pc:docMk/>
            <pc:sldMk cId="2163638355" sldId="267"/>
            <ac:spMk id="3" creationId="{B1A13103-576A-A5A6-2456-7CFE2419760E}"/>
          </ac:spMkLst>
        </pc:spChg>
      </pc:sldChg>
      <pc:sldChg chg="delSp modSp mod">
        <pc:chgData name="Mara Moraes" userId="4ba7c70b0a844e40" providerId="LiveId" clId="{A93255B6-359F-4D1B-B125-2399ED8B8B96}" dt="2023-10-20T13:41:07.395" v="448" actId="113"/>
        <pc:sldMkLst>
          <pc:docMk/>
          <pc:sldMk cId="3794665652" sldId="268"/>
        </pc:sldMkLst>
        <pc:spChg chg="del">
          <ac:chgData name="Mara Moraes" userId="4ba7c70b0a844e40" providerId="LiveId" clId="{A93255B6-359F-4D1B-B125-2399ED8B8B96}" dt="2023-10-20T13:40:06.071" v="428" actId="478"/>
          <ac:spMkLst>
            <pc:docMk/>
            <pc:sldMk cId="3794665652" sldId="268"/>
            <ac:spMk id="2" creationId="{3EC5B3D8-91FA-900F-FA96-2C9E211485AA}"/>
          </ac:spMkLst>
        </pc:spChg>
        <pc:spChg chg="mod">
          <ac:chgData name="Mara Moraes" userId="4ba7c70b0a844e40" providerId="LiveId" clId="{A93255B6-359F-4D1B-B125-2399ED8B8B96}" dt="2023-10-20T13:41:07.395" v="448" actId="113"/>
          <ac:spMkLst>
            <pc:docMk/>
            <pc:sldMk cId="3794665652" sldId="268"/>
            <ac:spMk id="3" creationId="{F0BDFF2C-CC83-A20B-AA7C-D3A715A17F15}"/>
          </ac:spMkLst>
        </pc:spChg>
      </pc:sldChg>
      <pc:sldChg chg="modSp mod">
        <pc:chgData name="Mara Moraes" userId="4ba7c70b0a844e40" providerId="LiveId" clId="{A93255B6-359F-4D1B-B125-2399ED8B8B96}" dt="2023-10-20T13:42:25.399" v="458" actId="1076"/>
        <pc:sldMkLst>
          <pc:docMk/>
          <pc:sldMk cId="1738370853" sldId="269"/>
        </pc:sldMkLst>
        <pc:spChg chg="mod">
          <ac:chgData name="Mara Moraes" userId="4ba7c70b0a844e40" providerId="LiveId" clId="{A93255B6-359F-4D1B-B125-2399ED8B8B96}" dt="2023-10-20T13:42:25.399" v="458" actId="1076"/>
          <ac:spMkLst>
            <pc:docMk/>
            <pc:sldMk cId="1738370853" sldId="269"/>
            <ac:spMk id="3" creationId="{782EC9ED-6140-2459-4911-06286599A566}"/>
          </ac:spMkLst>
        </pc:spChg>
      </pc:sldChg>
      <pc:sldChg chg="delSp modSp mod">
        <pc:chgData name="Mara Moraes" userId="4ba7c70b0a844e40" providerId="LiveId" clId="{A93255B6-359F-4D1B-B125-2399ED8B8B96}" dt="2023-10-20T14:01:31.678" v="673" actId="20577"/>
        <pc:sldMkLst>
          <pc:docMk/>
          <pc:sldMk cId="1326029357" sldId="270"/>
        </pc:sldMkLst>
        <pc:spChg chg="del">
          <ac:chgData name="Mara Moraes" userId="4ba7c70b0a844e40" providerId="LiveId" clId="{A93255B6-359F-4D1B-B125-2399ED8B8B96}" dt="2023-10-20T13:42:35.092" v="459" actId="478"/>
          <ac:spMkLst>
            <pc:docMk/>
            <pc:sldMk cId="1326029357" sldId="270"/>
            <ac:spMk id="2" creationId="{AC208780-ADD5-ABFD-9F8B-7F7DB836659E}"/>
          </ac:spMkLst>
        </pc:spChg>
        <pc:spChg chg="mod">
          <ac:chgData name="Mara Moraes" userId="4ba7c70b0a844e40" providerId="LiveId" clId="{A93255B6-359F-4D1B-B125-2399ED8B8B96}" dt="2023-10-20T14:01:31.678" v="673" actId="20577"/>
          <ac:spMkLst>
            <pc:docMk/>
            <pc:sldMk cId="1326029357" sldId="270"/>
            <ac:spMk id="3" creationId="{1AC31BDE-6FF5-5610-E8BA-1B470F116D40}"/>
          </ac:spMkLst>
        </pc:spChg>
      </pc:sldChg>
      <pc:sldChg chg="delSp modSp mod">
        <pc:chgData name="Mara Moraes" userId="4ba7c70b0a844e40" providerId="LiveId" clId="{A93255B6-359F-4D1B-B125-2399ED8B8B96}" dt="2023-10-20T14:27:58" v="1173" actId="20577"/>
        <pc:sldMkLst>
          <pc:docMk/>
          <pc:sldMk cId="266506064" sldId="271"/>
        </pc:sldMkLst>
        <pc:spChg chg="del">
          <ac:chgData name="Mara Moraes" userId="4ba7c70b0a844e40" providerId="LiveId" clId="{A93255B6-359F-4D1B-B125-2399ED8B8B96}" dt="2023-10-20T13:45:50.820" v="470" actId="478"/>
          <ac:spMkLst>
            <pc:docMk/>
            <pc:sldMk cId="266506064" sldId="271"/>
            <ac:spMk id="2" creationId="{6904988A-2CD2-A223-0259-C6148BE9141C}"/>
          </ac:spMkLst>
        </pc:spChg>
        <pc:spChg chg="mod">
          <ac:chgData name="Mara Moraes" userId="4ba7c70b0a844e40" providerId="LiveId" clId="{A93255B6-359F-4D1B-B125-2399ED8B8B96}" dt="2023-10-20T14:27:58" v="1173" actId="20577"/>
          <ac:spMkLst>
            <pc:docMk/>
            <pc:sldMk cId="266506064" sldId="271"/>
            <ac:spMk id="3" creationId="{B1A13103-576A-A5A6-2456-7CFE2419760E}"/>
          </ac:spMkLst>
        </pc:spChg>
      </pc:sldChg>
      <pc:sldChg chg="delSp modSp mod">
        <pc:chgData name="Mara Moraes" userId="4ba7c70b0a844e40" providerId="LiveId" clId="{A93255B6-359F-4D1B-B125-2399ED8B8B96}" dt="2023-10-20T14:29:43.307" v="1195" actId="20577"/>
        <pc:sldMkLst>
          <pc:docMk/>
          <pc:sldMk cId="2385477931" sldId="272"/>
        </pc:sldMkLst>
        <pc:spChg chg="del">
          <ac:chgData name="Mara Moraes" userId="4ba7c70b0a844e40" providerId="LiveId" clId="{A93255B6-359F-4D1B-B125-2399ED8B8B96}" dt="2023-10-20T13:48:17.434" v="602" actId="478"/>
          <ac:spMkLst>
            <pc:docMk/>
            <pc:sldMk cId="2385477931" sldId="272"/>
            <ac:spMk id="2" creationId="{3EC5B3D8-91FA-900F-FA96-2C9E211485AA}"/>
          </ac:spMkLst>
        </pc:spChg>
        <pc:spChg chg="mod">
          <ac:chgData name="Mara Moraes" userId="4ba7c70b0a844e40" providerId="LiveId" clId="{A93255B6-359F-4D1B-B125-2399ED8B8B96}" dt="2023-10-20T14:29:43.307" v="1195" actId="20577"/>
          <ac:spMkLst>
            <pc:docMk/>
            <pc:sldMk cId="2385477931" sldId="272"/>
            <ac:spMk id="3" creationId="{F0BDFF2C-CC83-A20B-AA7C-D3A715A17F15}"/>
          </ac:spMkLst>
        </pc:spChg>
      </pc:sldChg>
      <pc:sldChg chg="modSp mod">
        <pc:chgData name="Mara Moraes" userId="4ba7c70b0a844e40" providerId="LiveId" clId="{A93255B6-359F-4D1B-B125-2399ED8B8B96}" dt="2023-10-20T14:10:49.785" v="751" actId="1076"/>
        <pc:sldMkLst>
          <pc:docMk/>
          <pc:sldMk cId="124275162" sldId="273"/>
        </pc:sldMkLst>
        <pc:spChg chg="mod">
          <ac:chgData name="Mara Moraes" userId="4ba7c70b0a844e40" providerId="LiveId" clId="{A93255B6-359F-4D1B-B125-2399ED8B8B96}" dt="2023-10-20T14:10:49.785" v="751" actId="1076"/>
          <ac:spMkLst>
            <pc:docMk/>
            <pc:sldMk cId="124275162" sldId="273"/>
            <ac:spMk id="3" creationId="{782EC9ED-6140-2459-4911-06286599A566}"/>
          </ac:spMkLst>
        </pc:spChg>
      </pc:sldChg>
      <pc:sldChg chg="delSp modSp mod">
        <pc:chgData name="Mara Moraes" userId="4ba7c70b0a844e40" providerId="LiveId" clId="{A93255B6-359F-4D1B-B125-2399ED8B8B96}" dt="2023-10-20T14:32:39.720" v="1221" actId="255"/>
        <pc:sldMkLst>
          <pc:docMk/>
          <pc:sldMk cId="4101278194" sldId="274"/>
        </pc:sldMkLst>
        <pc:spChg chg="del">
          <ac:chgData name="Mara Moraes" userId="4ba7c70b0a844e40" providerId="LiveId" clId="{A93255B6-359F-4D1B-B125-2399ED8B8B96}" dt="2023-10-20T14:11:05.407" v="752" actId="478"/>
          <ac:spMkLst>
            <pc:docMk/>
            <pc:sldMk cId="4101278194" sldId="274"/>
            <ac:spMk id="2" creationId="{AC208780-ADD5-ABFD-9F8B-7F7DB836659E}"/>
          </ac:spMkLst>
        </pc:spChg>
        <pc:spChg chg="mod">
          <ac:chgData name="Mara Moraes" userId="4ba7c70b0a844e40" providerId="LiveId" clId="{A93255B6-359F-4D1B-B125-2399ED8B8B96}" dt="2023-10-20T14:32:39.720" v="1221" actId="255"/>
          <ac:spMkLst>
            <pc:docMk/>
            <pc:sldMk cId="4101278194" sldId="274"/>
            <ac:spMk id="3" creationId="{1AC31BDE-6FF5-5610-E8BA-1B470F116D40}"/>
          </ac:spMkLst>
        </pc:spChg>
      </pc:sldChg>
      <pc:sldChg chg="delSp modSp mod">
        <pc:chgData name="Mara Moraes" userId="4ba7c70b0a844e40" providerId="LiveId" clId="{A93255B6-359F-4D1B-B125-2399ED8B8B96}" dt="2023-10-20T14:33:54.912" v="1239" actId="20577"/>
        <pc:sldMkLst>
          <pc:docMk/>
          <pc:sldMk cId="2504258153" sldId="275"/>
        </pc:sldMkLst>
        <pc:spChg chg="del">
          <ac:chgData name="Mara Moraes" userId="4ba7c70b0a844e40" providerId="LiveId" clId="{A93255B6-359F-4D1B-B125-2399ED8B8B96}" dt="2023-10-20T14:19:32.553" v="966" actId="478"/>
          <ac:spMkLst>
            <pc:docMk/>
            <pc:sldMk cId="2504258153" sldId="275"/>
            <ac:spMk id="2" creationId="{6904988A-2CD2-A223-0259-C6148BE9141C}"/>
          </ac:spMkLst>
        </pc:spChg>
        <pc:spChg chg="mod">
          <ac:chgData name="Mara Moraes" userId="4ba7c70b0a844e40" providerId="LiveId" clId="{A93255B6-359F-4D1B-B125-2399ED8B8B96}" dt="2023-10-20T14:33:54.912" v="1239" actId="20577"/>
          <ac:spMkLst>
            <pc:docMk/>
            <pc:sldMk cId="2504258153" sldId="275"/>
            <ac:spMk id="3" creationId="{B1A13103-576A-A5A6-2456-7CFE2419760E}"/>
          </ac:spMkLst>
        </pc:spChg>
      </pc:sldChg>
      <pc:sldChg chg="delSp modSp new mod">
        <pc:chgData name="Mara Moraes" userId="4ba7c70b0a844e40" providerId="LiveId" clId="{A93255B6-359F-4D1B-B125-2399ED8B8B96}" dt="2023-10-20T14:35:29.177" v="1262" actId="14100"/>
        <pc:sldMkLst>
          <pc:docMk/>
          <pc:sldMk cId="3011066337" sldId="276"/>
        </pc:sldMkLst>
        <pc:spChg chg="del">
          <ac:chgData name="Mara Moraes" userId="4ba7c70b0a844e40" providerId="LiveId" clId="{A93255B6-359F-4D1B-B125-2399ED8B8B96}" dt="2023-10-20T14:23:02.569" v="1053" actId="478"/>
          <ac:spMkLst>
            <pc:docMk/>
            <pc:sldMk cId="3011066337" sldId="276"/>
            <ac:spMk id="2" creationId="{E11B1F04-E5B4-13BA-BC6D-ED2009357002}"/>
          </ac:spMkLst>
        </pc:spChg>
        <pc:spChg chg="mod">
          <ac:chgData name="Mara Moraes" userId="4ba7c70b0a844e40" providerId="LiveId" clId="{A93255B6-359F-4D1B-B125-2399ED8B8B96}" dt="2023-10-20T14:35:29.177" v="1262" actId="14100"/>
          <ac:spMkLst>
            <pc:docMk/>
            <pc:sldMk cId="3011066337" sldId="276"/>
            <ac:spMk id="3" creationId="{CE5C889E-E440-B604-4402-CF8F04DF995C}"/>
          </ac:spMkLst>
        </pc:spChg>
      </pc:sldChg>
      <pc:sldChg chg="delSp modSp new mod">
        <pc:chgData name="Mara Moraes" userId="4ba7c70b0a844e40" providerId="LiveId" clId="{A93255B6-359F-4D1B-B125-2399ED8B8B96}" dt="2023-10-20T14:25:32.554" v="1125" actId="27636"/>
        <pc:sldMkLst>
          <pc:docMk/>
          <pc:sldMk cId="758016209" sldId="277"/>
        </pc:sldMkLst>
        <pc:spChg chg="del">
          <ac:chgData name="Mara Moraes" userId="4ba7c70b0a844e40" providerId="LiveId" clId="{A93255B6-359F-4D1B-B125-2399ED8B8B96}" dt="2023-10-20T14:24:57.888" v="1095" actId="478"/>
          <ac:spMkLst>
            <pc:docMk/>
            <pc:sldMk cId="758016209" sldId="277"/>
            <ac:spMk id="2" creationId="{6E046F4F-BA06-4AF4-F15A-B7671BFBF845}"/>
          </ac:spMkLst>
        </pc:spChg>
        <pc:spChg chg="mod">
          <ac:chgData name="Mara Moraes" userId="4ba7c70b0a844e40" providerId="LiveId" clId="{A93255B6-359F-4D1B-B125-2399ED8B8B96}" dt="2023-10-20T14:25:32.554" v="1125" actId="27636"/>
          <ac:spMkLst>
            <pc:docMk/>
            <pc:sldMk cId="758016209" sldId="277"/>
            <ac:spMk id="3" creationId="{EB0EEAF7-1F45-42B9-86D3-124523196029}"/>
          </ac:spMkLst>
        </pc:spChg>
      </pc:sldChg>
    </pc:docChg>
  </pc:docChgLst>
  <pc:docChgLst>
    <pc:chgData name="Mara Moraes" userId="4ba7c70b0a844e40" providerId="LiveId" clId="{C68B03EE-E054-4879-98BE-6F5C4CF79D62}"/>
    <pc:docChg chg="undo custSel modSld">
      <pc:chgData name="Mara Moraes" userId="4ba7c70b0a844e40" providerId="LiveId" clId="{C68B03EE-E054-4879-98BE-6F5C4CF79D62}" dt="2023-11-19T02:25:40.705" v="30" actId="20577"/>
      <pc:docMkLst>
        <pc:docMk/>
      </pc:docMkLst>
      <pc:sldChg chg="modSp mod">
        <pc:chgData name="Mara Moraes" userId="4ba7c70b0a844e40" providerId="LiveId" clId="{C68B03EE-E054-4879-98BE-6F5C4CF79D62}" dt="2023-11-19T02:18:16.718" v="27" actId="1076"/>
        <pc:sldMkLst>
          <pc:docMk/>
          <pc:sldMk cId="2700877149" sldId="262"/>
        </pc:sldMkLst>
        <pc:spChg chg="mod">
          <ac:chgData name="Mara Moraes" userId="4ba7c70b0a844e40" providerId="LiveId" clId="{C68B03EE-E054-4879-98BE-6F5C4CF79D62}" dt="2023-11-19T02:18:16.718" v="27" actId="1076"/>
          <ac:spMkLst>
            <pc:docMk/>
            <pc:sldMk cId="2700877149" sldId="262"/>
            <ac:spMk id="6" creationId="{5FFB4B88-567D-C952-7E55-D71257461914}"/>
          </ac:spMkLst>
        </pc:spChg>
      </pc:sldChg>
      <pc:sldChg chg="modSp mod">
        <pc:chgData name="Mara Moraes" userId="4ba7c70b0a844e40" providerId="LiveId" clId="{C68B03EE-E054-4879-98BE-6F5C4CF79D62}" dt="2023-11-19T02:13:50.474" v="1" actId="1076"/>
        <pc:sldMkLst>
          <pc:docMk/>
          <pc:sldMk cId="1743540124" sldId="264"/>
        </pc:sldMkLst>
        <pc:spChg chg="mod">
          <ac:chgData name="Mara Moraes" userId="4ba7c70b0a844e40" providerId="LiveId" clId="{C68B03EE-E054-4879-98BE-6F5C4CF79D62}" dt="2023-11-19T02:13:50.474" v="1" actId="1076"/>
          <ac:spMkLst>
            <pc:docMk/>
            <pc:sldMk cId="1743540124" sldId="264"/>
            <ac:spMk id="3" creationId="{F0BDFF2C-CC83-A20B-AA7C-D3A715A17F15}"/>
          </ac:spMkLst>
        </pc:spChg>
      </pc:sldChg>
      <pc:sldChg chg="modSp mod">
        <pc:chgData name="Mara Moraes" userId="4ba7c70b0a844e40" providerId="LiveId" clId="{C68B03EE-E054-4879-98BE-6F5C4CF79D62}" dt="2023-11-19T02:16:45.094" v="20" actId="14100"/>
        <pc:sldMkLst>
          <pc:docMk/>
          <pc:sldMk cId="1080991442" sldId="266"/>
        </pc:sldMkLst>
        <pc:spChg chg="mod">
          <ac:chgData name="Mara Moraes" userId="4ba7c70b0a844e40" providerId="LiveId" clId="{C68B03EE-E054-4879-98BE-6F5C4CF79D62}" dt="2023-11-19T02:16:45.094" v="20" actId="14100"/>
          <ac:spMkLst>
            <pc:docMk/>
            <pc:sldMk cId="1080991442" sldId="266"/>
            <ac:spMk id="5" creationId="{00000000-0000-0000-0000-000000000000}"/>
          </ac:spMkLst>
        </pc:spChg>
      </pc:sldChg>
      <pc:sldChg chg="modSp mod">
        <pc:chgData name="Mara Moraes" userId="4ba7c70b0a844e40" providerId="LiveId" clId="{C68B03EE-E054-4879-98BE-6F5C4CF79D62}" dt="2023-11-19T02:25:40.705" v="30" actId="20577"/>
        <pc:sldMkLst>
          <pc:docMk/>
          <pc:sldMk cId="1079458410" sldId="278"/>
        </pc:sldMkLst>
        <pc:spChg chg="mod">
          <ac:chgData name="Mara Moraes" userId="4ba7c70b0a844e40" providerId="LiveId" clId="{C68B03EE-E054-4879-98BE-6F5C4CF79D62}" dt="2023-11-19T02:25:40.705" v="30" actId="20577"/>
          <ac:spMkLst>
            <pc:docMk/>
            <pc:sldMk cId="1079458410" sldId="278"/>
            <ac:spMk id="5" creationId="{B1195BF8-3411-EEF7-4375-2DFCA696EBD0}"/>
          </ac:spMkLst>
        </pc:spChg>
      </pc:sldChg>
    </pc:docChg>
  </pc:docChgLst>
  <pc:docChgLst>
    <pc:chgData name="Mara Moraes" userId="4ba7c70b0a844e40" providerId="LiveId" clId="{E69EF13E-9107-4EBD-B952-802A45937A07}"/>
    <pc:docChg chg="undo custSel addSld modSld">
      <pc:chgData name="Mara Moraes" userId="4ba7c70b0a844e40" providerId="LiveId" clId="{E69EF13E-9107-4EBD-B952-802A45937A07}" dt="2023-10-20T18:40:07.431" v="1125" actId="113"/>
      <pc:docMkLst>
        <pc:docMk/>
      </pc:docMkLst>
      <pc:sldChg chg="modSp mod">
        <pc:chgData name="Mara Moraes" userId="4ba7c70b0a844e40" providerId="LiveId" clId="{E69EF13E-9107-4EBD-B952-802A45937A07}" dt="2023-10-20T17:00:10.735" v="1" actId="20577"/>
        <pc:sldMkLst>
          <pc:docMk/>
          <pc:sldMk cId="4126154927" sldId="256"/>
        </pc:sldMkLst>
        <pc:spChg chg="mod">
          <ac:chgData name="Mara Moraes" userId="4ba7c70b0a844e40" providerId="LiveId" clId="{E69EF13E-9107-4EBD-B952-802A45937A07}" dt="2023-10-20T17:00:10.735" v="1" actId="20577"/>
          <ac:spMkLst>
            <pc:docMk/>
            <pc:sldMk cId="4126154927" sldId="256"/>
            <ac:spMk id="2" creationId="{3EC5B3D8-91FA-900F-FA96-2C9E211485AA}"/>
          </ac:spMkLst>
        </pc:spChg>
      </pc:sldChg>
      <pc:sldChg chg="modSp mod">
        <pc:chgData name="Mara Moraes" userId="4ba7c70b0a844e40" providerId="LiveId" clId="{E69EF13E-9107-4EBD-B952-802A45937A07}" dt="2023-10-20T17:11:42.406" v="32" actId="255"/>
        <pc:sldMkLst>
          <pc:docMk/>
          <pc:sldMk cId="802994332" sldId="257"/>
        </pc:sldMkLst>
        <pc:spChg chg="mod">
          <ac:chgData name="Mara Moraes" userId="4ba7c70b0a844e40" providerId="LiveId" clId="{E69EF13E-9107-4EBD-B952-802A45937A07}" dt="2023-10-20T17:11:42.406" v="32" actId="255"/>
          <ac:spMkLst>
            <pc:docMk/>
            <pc:sldMk cId="802994332" sldId="257"/>
            <ac:spMk id="3" creationId="{782EC9ED-6140-2459-4911-06286599A566}"/>
          </ac:spMkLst>
        </pc:spChg>
      </pc:sldChg>
      <pc:sldChg chg="modSp mod">
        <pc:chgData name="Mara Moraes" userId="4ba7c70b0a844e40" providerId="LiveId" clId="{E69EF13E-9107-4EBD-B952-802A45937A07}" dt="2023-10-20T17:26:06.893" v="102" actId="113"/>
        <pc:sldMkLst>
          <pc:docMk/>
          <pc:sldMk cId="3998752829" sldId="258"/>
        </pc:sldMkLst>
        <pc:spChg chg="mod">
          <ac:chgData name="Mara Moraes" userId="4ba7c70b0a844e40" providerId="LiveId" clId="{E69EF13E-9107-4EBD-B952-802A45937A07}" dt="2023-10-20T17:26:06.893" v="102" actId="113"/>
          <ac:spMkLst>
            <pc:docMk/>
            <pc:sldMk cId="3998752829" sldId="258"/>
            <ac:spMk id="3" creationId="{1AC31BDE-6FF5-5610-E8BA-1B470F116D40}"/>
          </ac:spMkLst>
        </pc:spChg>
      </pc:sldChg>
      <pc:sldChg chg="modSp mod">
        <pc:chgData name="Mara Moraes" userId="4ba7c70b0a844e40" providerId="LiveId" clId="{E69EF13E-9107-4EBD-B952-802A45937A07}" dt="2023-10-20T17:18:44.617" v="77" actId="1076"/>
        <pc:sldMkLst>
          <pc:docMk/>
          <pc:sldMk cId="268120124" sldId="259"/>
        </pc:sldMkLst>
        <pc:spChg chg="mod">
          <ac:chgData name="Mara Moraes" userId="4ba7c70b0a844e40" providerId="LiveId" clId="{E69EF13E-9107-4EBD-B952-802A45937A07}" dt="2023-10-20T17:18:44.617" v="77" actId="1076"/>
          <ac:spMkLst>
            <pc:docMk/>
            <pc:sldMk cId="268120124" sldId="259"/>
            <ac:spMk id="3" creationId="{B1A13103-576A-A5A6-2456-7CFE2419760E}"/>
          </ac:spMkLst>
        </pc:spChg>
      </pc:sldChg>
      <pc:sldChg chg="addSp modSp mod">
        <pc:chgData name="Mara Moraes" userId="4ba7c70b0a844e40" providerId="LiveId" clId="{E69EF13E-9107-4EBD-B952-802A45937A07}" dt="2023-10-20T17:25:31.516" v="98" actId="113"/>
        <pc:sldMkLst>
          <pc:docMk/>
          <pc:sldMk cId="1535698573" sldId="260"/>
        </pc:sldMkLst>
        <pc:spChg chg="mod">
          <ac:chgData name="Mara Moraes" userId="4ba7c70b0a844e40" providerId="LiveId" clId="{E69EF13E-9107-4EBD-B952-802A45937A07}" dt="2023-10-20T17:00:29.311" v="5" actId="20577"/>
          <ac:spMkLst>
            <pc:docMk/>
            <pc:sldMk cId="1535698573" sldId="260"/>
            <ac:spMk id="2" creationId="{3EC5B3D8-91FA-900F-FA96-2C9E211485AA}"/>
          </ac:spMkLst>
        </pc:spChg>
        <pc:spChg chg="add mod">
          <ac:chgData name="Mara Moraes" userId="4ba7c70b0a844e40" providerId="LiveId" clId="{E69EF13E-9107-4EBD-B952-802A45937A07}" dt="2023-10-20T17:25:31.516" v="98" actId="113"/>
          <ac:spMkLst>
            <pc:docMk/>
            <pc:sldMk cId="1535698573" sldId="260"/>
            <ac:spMk id="4" creationId="{93726B49-61BC-C1B4-01A3-055E8B25FE1F}"/>
          </ac:spMkLst>
        </pc:spChg>
      </pc:sldChg>
      <pc:sldChg chg="modSp mod">
        <pc:chgData name="Mara Moraes" userId="4ba7c70b0a844e40" providerId="LiveId" clId="{E69EF13E-9107-4EBD-B952-802A45937A07}" dt="2023-10-20T17:31:07.885" v="127" actId="14100"/>
        <pc:sldMkLst>
          <pc:docMk/>
          <pc:sldMk cId="769573621" sldId="261"/>
        </pc:sldMkLst>
        <pc:spChg chg="mod">
          <ac:chgData name="Mara Moraes" userId="4ba7c70b0a844e40" providerId="LiveId" clId="{E69EF13E-9107-4EBD-B952-802A45937A07}" dt="2023-10-20T17:31:07.885" v="127" actId="14100"/>
          <ac:spMkLst>
            <pc:docMk/>
            <pc:sldMk cId="769573621" sldId="261"/>
            <ac:spMk id="3" creationId="{782EC9ED-6140-2459-4911-06286599A566}"/>
          </ac:spMkLst>
        </pc:spChg>
      </pc:sldChg>
      <pc:sldChg chg="addSp delSp modSp mod">
        <pc:chgData name="Mara Moraes" userId="4ba7c70b0a844e40" providerId="LiveId" clId="{E69EF13E-9107-4EBD-B952-802A45937A07}" dt="2023-10-20T17:55:35.755" v="236" actId="1076"/>
        <pc:sldMkLst>
          <pc:docMk/>
          <pc:sldMk cId="2700877149" sldId="262"/>
        </pc:sldMkLst>
        <pc:spChg chg="mod">
          <ac:chgData name="Mara Moraes" userId="4ba7c70b0a844e40" providerId="LiveId" clId="{E69EF13E-9107-4EBD-B952-802A45937A07}" dt="2023-10-20T17:00:58.491" v="13" actId="5793"/>
          <ac:spMkLst>
            <pc:docMk/>
            <pc:sldMk cId="2700877149" sldId="262"/>
            <ac:spMk id="3" creationId="{1AC31BDE-6FF5-5610-E8BA-1B470F116D40}"/>
          </ac:spMkLst>
        </pc:spChg>
        <pc:spChg chg="add del mod">
          <ac:chgData name="Mara Moraes" userId="4ba7c70b0a844e40" providerId="LiveId" clId="{E69EF13E-9107-4EBD-B952-802A45937A07}" dt="2023-10-20T17:54:54.509" v="230" actId="22"/>
          <ac:spMkLst>
            <pc:docMk/>
            <pc:sldMk cId="2700877149" sldId="262"/>
            <ac:spMk id="4" creationId="{3C4F31A7-056D-9FFC-EF15-7A4DF09FCB32}"/>
          </ac:spMkLst>
        </pc:spChg>
        <pc:spChg chg="add mod">
          <ac:chgData name="Mara Moraes" userId="4ba7c70b0a844e40" providerId="LiveId" clId="{E69EF13E-9107-4EBD-B952-802A45937A07}" dt="2023-10-20T17:55:35.755" v="236" actId="1076"/>
          <ac:spMkLst>
            <pc:docMk/>
            <pc:sldMk cId="2700877149" sldId="262"/>
            <ac:spMk id="6" creationId="{5FFB4B88-567D-C952-7E55-D71257461914}"/>
          </ac:spMkLst>
        </pc:spChg>
      </pc:sldChg>
      <pc:sldChg chg="modSp mod">
        <pc:chgData name="Mara Moraes" userId="4ba7c70b0a844e40" providerId="LiveId" clId="{E69EF13E-9107-4EBD-B952-802A45937A07}" dt="2023-10-20T17:58:32.046" v="263" actId="20577"/>
        <pc:sldMkLst>
          <pc:docMk/>
          <pc:sldMk cId="1865623771" sldId="263"/>
        </pc:sldMkLst>
        <pc:spChg chg="mod">
          <ac:chgData name="Mara Moraes" userId="4ba7c70b0a844e40" providerId="LiveId" clId="{E69EF13E-9107-4EBD-B952-802A45937A07}" dt="2023-10-20T17:58:32.046" v="263" actId="20577"/>
          <ac:spMkLst>
            <pc:docMk/>
            <pc:sldMk cId="1865623771" sldId="263"/>
            <ac:spMk id="3" creationId="{B1A13103-576A-A5A6-2456-7CFE2419760E}"/>
          </ac:spMkLst>
        </pc:spChg>
      </pc:sldChg>
      <pc:sldChg chg="modSp mod">
        <pc:chgData name="Mara Moraes" userId="4ba7c70b0a844e40" providerId="LiveId" clId="{E69EF13E-9107-4EBD-B952-802A45937A07}" dt="2023-10-20T17:32:42.268" v="146" actId="14100"/>
        <pc:sldMkLst>
          <pc:docMk/>
          <pc:sldMk cId="1743540124" sldId="264"/>
        </pc:sldMkLst>
        <pc:spChg chg="mod">
          <ac:chgData name="Mara Moraes" userId="4ba7c70b0a844e40" providerId="LiveId" clId="{E69EF13E-9107-4EBD-B952-802A45937A07}" dt="2023-10-20T17:32:42.268" v="146" actId="14100"/>
          <ac:spMkLst>
            <pc:docMk/>
            <pc:sldMk cId="1743540124" sldId="264"/>
            <ac:spMk id="3" creationId="{F0BDFF2C-CC83-A20B-AA7C-D3A715A17F15}"/>
          </ac:spMkLst>
        </pc:spChg>
      </pc:sldChg>
      <pc:sldChg chg="modSp mod">
        <pc:chgData name="Mara Moraes" userId="4ba7c70b0a844e40" providerId="LiveId" clId="{E69EF13E-9107-4EBD-B952-802A45937A07}" dt="2023-10-20T17:43:08.945" v="173" actId="6549"/>
        <pc:sldMkLst>
          <pc:docMk/>
          <pc:sldMk cId="3643841526" sldId="265"/>
        </pc:sldMkLst>
        <pc:spChg chg="mod">
          <ac:chgData name="Mara Moraes" userId="4ba7c70b0a844e40" providerId="LiveId" clId="{E69EF13E-9107-4EBD-B952-802A45937A07}" dt="2023-10-20T17:43:08.945" v="173" actId="6549"/>
          <ac:spMkLst>
            <pc:docMk/>
            <pc:sldMk cId="3643841526" sldId="265"/>
            <ac:spMk id="3" creationId="{782EC9ED-6140-2459-4911-06286599A566}"/>
          </ac:spMkLst>
        </pc:spChg>
      </pc:sldChg>
      <pc:sldChg chg="modSp mod">
        <pc:chgData name="Mara Moraes" userId="4ba7c70b0a844e40" providerId="LiveId" clId="{E69EF13E-9107-4EBD-B952-802A45937A07}" dt="2023-10-20T17:48:09.076" v="202" actId="123"/>
        <pc:sldMkLst>
          <pc:docMk/>
          <pc:sldMk cId="1080991442" sldId="266"/>
        </pc:sldMkLst>
        <pc:spChg chg="mod">
          <ac:chgData name="Mara Moraes" userId="4ba7c70b0a844e40" providerId="LiveId" clId="{E69EF13E-9107-4EBD-B952-802A45937A07}" dt="2023-10-20T17:48:09.076" v="202" actId="123"/>
          <ac:spMkLst>
            <pc:docMk/>
            <pc:sldMk cId="1080991442" sldId="266"/>
            <ac:spMk id="3" creationId="{1AC31BDE-6FF5-5610-E8BA-1B470F116D40}"/>
          </ac:spMkLst>
        </pc:spChg>
      </pc:sldChg>
      <pc:sldChg chg="modSp mod">
        <pc:chgData name="Mara Moraes" userId="4ba7c70b0a844e40" providerId="LiveId" clId="{E69EF13E-9107-4EBD-B952-802A45937A07}" dt="2023-10-20T17:54:19.073" v="222" actId="1076"/>
        <pc:sldMkLst>
          <pc:docMk/>
          <pc:sldMk cId="2163638355" sldId="267"/>
        </pc:sldMkLst>
        <pc:spChg chg="mod">
          <ac:chgData name="Mara Moraes" userId="4ba7c70b0a844e40" providerId="LiveId" clId="{E69EF13E-9107-4EBD-B952-802A45937A07}" dt="2023-10-20T17:54:19.073" v="222" actId="1076"/>
          <ac:spMkLst>
            <pc:docMk/>
            <pc:sldMk cId="2163638355" sldId="267"/>
            <ac:spMk id="3" creationId="{B1A13103-576A-A5A6-2456-7CFE2419760E}"/>
          </ac:spMkLst>
        </pc:spChg>
      </pc:sldChg>
      <pc:sldChg chg="modSp mod">
        <pc:chgData name="Mara Moraes" userId="4ba7c70b0a844e40" providerId="LiveId" clId="{E69EF13E-9107-4EBD-B952-802A45937A07}" dt="2023-10-20T17:59:44.902" v="271" actId="1076"/>
        <pc:sldMkLst>
          <pc:docMk/>
          <pc:sldMk cId="3794665652" sldId="268"/>
        </pc:sldMkLst>
        <pc:spChg chg="mod">
          <ac:chgData name="Mara Moraes" userId="4ba7c70b0a844e40" providerId="LiveId" clId="{E69EF13E-9107-4EBD-B952-802A45937A07}" dt="2023-10-20T17:59:44.902" v="271" actId="1076"/>
          <ac:spMkLst>
            <pc:docMk/>
            <pc:sldMk cId="3794665652" sldId="268"/>
            <ac:spMk id="3" creationId="{F0BDFF2C-CC83-A20B-AA7C-D3A715A17F15}"/>
          </ac:spMkLst>
        </pc:spChg>
      </pc:sldChg>
      <pc:sldChg chg="addSp modSp mod">
        <pc:chgData name="Mara Moraes" userId="4ba7c70b0a844e40" providerId="LiveId" clId="{E69EF13E-9107-4EBD-B952-802A45937A07}" dt="2023-10-20T18:19:29.588" v="651" actId="20577"/>
        <pc:sldMkLst>
          <pc:docMk/>
          <pc:sldMk cId="1738370853" sldId="269"/>
        </pc:sldMkLst>
        <pc:spChg chg="mod">
          <ac:chgData name="Mara Moraes" userId="4ba7c70b0a844e40" providerId="LiveId" clId="{E69EF13E-9107-4EBD-B952-802A45937A07}" dt="2023-10-20T17:01:07.311" v="17" actId="20577"/>
          <ac:spMkLst>
            <pc:docMk/>
            <pc:sldMk cId="1738370853" sldId="269"/>
            <ac:spMk id="3" creationId="{782EC9ED-6140-2459-4911-06286599A566}"/>
          </ac:spMkLst>
        </pc:spChg>
        <pc:spChg chg="add mod">
          <ac:chgData name="Mara Moraes" userId="4ba7c70b0a844e40" providerId="LiveId" clId="{E69EF13E-9107-4EBD-B952-802A45937A07}" dt="2023-10-20T18:19:29.588" v="651" actId="20577"/>
          <ac:spMkLst>
            <pc:docMk/>
            <pc:sldMk cId="1738370853" sldId="269"/>
            <ac:spMk id="4" creationId="{C25B39D8-AC3E-0DFB-AF10-53302FE69AB3}"/>
          </ac:spMkLst>
        </pc:spChg>
      </pc:sldChg>
      <pc:sldChg chg="modSp mod">
        <pc:chgData name="Mara Moraes" userId="4ba7c70b0a844e40" providerId="LiveId" clId="{E69EF13E-9107-4EBD-B952-802A45937A07}" dt="2023-10-20T18:07:18.297" v="321" actId="20577"/>
        <pc:sldMkLst>
          <pc:docMk/>
          <pc:sldMk cId="1326029357" sldId="270"/>
        </pc:sldMkLst>
        <pc:spChg chg="mod">
          <ac:chgData name="Mara Moraes" userId="4ba7c70b0a844e40" providerId="LiveId" clId="{E69EF13E-9107-4EBD-B952-802A45937A07}" dt="2023-10-20T18:07:18.297" v="321" actId="20577"/>
          <ac:spMkLst>
            <pc:docMk/>
            <pc:sldMk cId="1326029357" sldId="270"/>
            <ac:spMk id="3" creationId="{1AC31BDE-6FF5-5610-E8BA-1B470F116D40}"/>
          </ac:spMkLst>
        </pc:spChg>
      </pc:sldChg>
      <pc:sldChg chg="modSp mod">
        <pc:chgData name="Mara Moraes" userId="4ba7c70b0a844e40" providerId="LiveId" clId="{E69EF13E-9107-4EBD-B952-802A45937A07}" dt="2023-10-20T18:12:46.205" v="559" actId="6549"/>
        <pc:sldMkLst>
          <pc:docMk/>
          <pc:sldMk cId="266506064" sldId="271"/>
        </pc:sldMkLst>
        <pc:spChg chg="mod">
          <ac:chgData name="Mara Moraes" userId="4ba7c70b0a844e40" providerId="LiveId" clId="{E69EF13E-9107-4EBD-B952-802A45937A07}" dt="2023-10-20T18:12:46.205" v="559" actId="6549"/>
          <ac:spMkLst>
            <pc:docMk/>
            <pc:sldMk cId="266506064" sldId="271"/>
            <ac:spMk id="3" creationId="{B1A13103-576A-A5A6-2456-7CFE2419760E}"/>
          </ac:spMkLst>
        </pc:spChg>
      </pc:sldChg>
      <pc:sldChg chg="addSp modSp mod">
        <pc:chgData name="Mara Moraes" userId="4ba7c70b0a844e40" providerId="LiveId" clId="{E69EF13E-9107-4EBD-B952-802A45937A07}" dt="2023-10-20T18:15:22.229" v="624" actId="20577"/>
        <pc:sldMkLst>
          <pc:docMk/>
          <pc:sldMk cId="2385477931" sldId="272"/>
        </pc:sldMkLst>
        <pc:spChg chg="mod">
          <ac:chgData name="Mara Moraes" userId="4ba7c70b0a844e40" providerId="LiveId" clId="{E69EF13E-9107-4EBD-B952-802A45937A07}" dt="2023-10-20T17:01:18.318" v="21" actId="20577"/>
          <ac:spMkLst>
            <pc:docMk/>
            <pc:sldMk cId="2385477931" sldId="272"/>
            <ac:spMk id="3" creationId="{F0BDFF2C-CC83-A20B-AA7C-D3A715A17F15}"/>
          </ac:spMkLst>
        </pc:spChg>
        <pc:spChg chg="add mod">
          <ac:chgData name="Mara Moraes" userId="4ba7c70b0a844e40" providerId="LiveId" clId="{E69EF13E-9107-4EBD-B952-802A45937A07}" dt="2023-10-20T18:15:22.229" v="624" actId="20577"/>
          <ac:spMkLst>
            <pc:docMk/>
            <pc:sldMk cId="2385477931" sldId="272"/>
            <ac:spMk id="4" creationId="{FD22822A-6D4B-CA80-1A4F-5325E048B897}"/>
          </ac:spMkLst>
        </pc:spChg>
      </pc:sldChg>
      <pc:sldChg chg="addSp modSp mod">
        <pc:chgData name="Mara Moraes" userId="4ba7c70b0a844e40" providerId="LiveId" clId="{E69EF13E-9107-4EBD-B952-802A45937A07}" dt="2023-10-20T18:18:52.820" v="645" actId="20577"/>
        <pc:sldMkLst>
          <pc:docMk/>
          <pc:sldMk cId="124275162" sldId="273"/>
        </pc:sldMkLst>
        <pc:spChg chg="mod">
          <ac:chgData name="Mara Moraes" userId="4ba7c70b0a844e40" providerId="LiveId" clId="{E69EF13E-9107-4EBD-B952-802A45937A07}" dt="2023-10-20T17:01:21.261" v="22" actId="20577"/>
          <ac:spMkLst>
            <pc:docMk/>
            <pc:sldMk cId="124275162" sldId="273"/>
            <ac:spMk id="3" creationId="{782EC9ED-6140-2459-4911-06286599A566}"/>
          </ac:spMkLst>
        </pc:spChg>
        <pc:spChg chg="add mod">
          <ac:chgData name="Mara Moraes" userId="4ba7c70b0a844e40" providerId="LiveId" clId="{E69EF13E-9107-4EBD-B952-802A45937A07}" dt="2023-10-20T18:18:52.820" v="645" actId="20577"/>
          <ac:spMkLst>
            <pc:docMk/>
            <pc:sldMk cId="124275162" sldId="273"/>
            <ac:spMk id="4" creationId="{29B6E1AC-343A-0381-7E04-CE32319E8ACA}"/>
          </ac:spMkLst>
        </pc:spChg>
      </pc:sldChg>
      <pc:sldChg chg="addSp modSp mod">
        <pc:chgData name="Mara Moraes" userId="4ba7c70b0a844e40" providerId="LiveId" clId="{E69EF13E-9107-4EBD-B952-802A45937A07}" dt="2023-10-20T18:20:11.226" v="661" actId="1076"/>
        <pc:sldMkLst>
          <pc:docMk/>
          <pc:sldMk cId="4101278194" sldId="274"/>
        </pc:sldMkLst>
        <pc:spChg chg="mod">
          <ac:chgData name="Mara Moraes" userId="4ba7c70b0a844e40" providerId="LiveId" clId="{E69EF13E-9107-4EBD-B952-802A45937A07}" dt="2023-10-20T17:01:27.914" v="23" actId="20577"/>
          <ac:spMkLst>
            <pc:docMk/>
            <pc:sldMk cId="4101278194" sldId="274"/>
            <ac:spMk id="3" creationId="{1AC31BDE-6FF5-5610-E8BA-1B470F116D40}"/>
          </ac:spMkLst>
        </pc:spChg>
        <pc:spChg chg="add mod">
          <ac:chgData name="Mara Moraes" userId="4ba7c70b0a844e40" providerId="LiveId" clId="{E69EF13E-9107-4EBD-B952-802A45937A07}" dt="2023-10-20T18:20:11.226" v="661" actId="1076"/>
          <ac:spMkLst>
            <pc:docMk/>
            <pc:sldMk cId="4101278194" sldId="274"/>
            <ac:spMk id="4" creationId="{28FE1CD6-3166-D09A-AD6E-21B2DF2A659D}"/>
          </ac:spMkLst>
        </pc:spChg>
      </pc:sldChg>
      <pc:sldChg chg="modSp mod">
        <pc:chgData name="Mara Moraes" userId="4ba7c70b0a844e40" providerId="LiveId" clId="{E69EF13E-9107-4EBD-B952-802A45937A07}" dt="2023-10-20T18:25:53.407" v="735" actId="20577"/>
        <pc:sldMkLst>
          <pc:docMk/>
          <pc:sldMk cId="2504258153" sldId="275"/>
        </pc:sldMkLst>
        <pc:spChg chg="mod">
          <ac:chgData name="Mara Moraes" userId="4ba7c70b0a844e40" providerId="LiveId" clId="{E69EF13E-9107-4EBD-B952-802A45937A07}" dt="2023-10-20T18:25:53.407" v="735" actId="20577"/>
          <ac:spMkLst>
            <pc:docMk/>
            <pc:sldMk cId="2504258153" sldId="275"/>
            <ac:spMk id="3" creationId="{B1A13103-576A-A5A6-2456-7CFE2419760E}"/>
          </ac:spMkLst>
        </pc:spChg>
      </pc:sldChg>
      <pc:sldChg chg="addSp modSp mod">
        <pc:chgData name="Mara Moraes" userId="4ba7c70b0a844e40" providerId="LiveId" clId="{E69EF13E-9107-4EBD-B952-802A45937A07}" dt="2023-10-20T18:37:28.683" v="1107" actId="20577"/>
        <pc:sldMkLst>
          <pc:docMk/>
          <pc:sldMk cId="3011066337" sldId="276"/>
        </pc:sldMkLst>
        <pc:spChg chg="mod">
          <ac:chgData name="Mara Moraes" userId="4ba7c70b0a844e40" providerId="LiveId" clId="{E69EF13E-9107-4EBD-B952-802A45937A07}" dt="2023-10-20T18:27:04.734" v="745" actId="14100"/>
          <ac:spMkLst>
            <pc:docMk/>
            <pc:sldMk cId="3011066337" sldId="276"/>
            <ac:spMk id="3" creationId="{CE5C889E-E440-B604-4402-CF8F04DF995C}"/>
          </ac:spMkLst>
        </pc:spChg>
        <pc:spChg chg="add mod">
          <ac:chgData name="Mara Moraes" userId="4ba7c70b0a844e40" providerId="LiveId" clId="{E69EF13E-9107-4EBD-B952-802A45937A07}" dt="2023-10-20T18:37:28.683" v="1107" actId="20577"/>
          <ac:spMkLst>
            <pc:docMk/>
            <pc:sldMk cId="3011066337" sldId="276"/>
            <ac:spMk id="4" creationId="{99035F3C-54B3-5876-E79B-39184ACCAA14}"/>
          </ac:spMkLst>
        </pc:spChg>
      </pc:sldChg>
      <pc:sldChg chg="delSp modSp new mod">
        <pc:chgData name="Mara Moraes" userId="4ba7c70b0a844e40" providerId="LiveId" clId="{E69EF13E-9107-4EBD-B952-802A45937A07}" dt="2023-10-20T18:40:07.431" v="1125" actId="113"/>
        <pc:sldMkLst>
          <pc:docMk/>
          <pc:sldMk cId="1079458410" sldId="278"/>
        </pc:sldMkLst>
        <pc:spChg chg="del">
          <ac:chgData name="Mara Moraes" userId="4ba7c70b0a844e40" providerId="LiveId" clId="{E69EF13E-9107-4EBD-B952-802A45937A07}" dt="2023-10-20T18:32:37.435" v="915" actId="478"/>
          <ac:spMkLst>
            <pc:docMk/>
            <pc:sldMk cId="1079458410" sldId="278"/>
            <ac:spMk id="2" creationId="{3C104D05-D789-4D0C-032D-B668EC22FF7D}"/>
          </ac:spMkLst>
        </pc:spChg>
        <pc:spChg chg="mod">
          <ac:chgData name="Mara Moraes" userId="4ba7c70b0a844e40" providerId="LiveId" clId="{E69EF13E-9107-4EBD-B952-802A45937A07}" dt="2023-10-20T18:40:07.431" v="1125" actId="113"/>
          <ac:spMkLst>
            <pc:docMk/>
            <pc:sldMk cId="1079458410" sldId="278"/>
            <ac:spMk id="3" creationId="{B3217312-2E69-4952-3A1B-1BA53BB4A20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50F943-0CE6-E361-3206-7A5B0DF16EA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CADB123-88D2-0058-3946-44F1295D7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2379C85-BE7F-BF8A-F5B3-067C6F9DEA79}"/>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5" name="Espaço Reservado para Rodapé 4">
            <a:extLst>
              <a:ext uri="{FF2B5EF4-FFF2-40B4-BE49-F238E27FC236}">
                <a16:creationId xmlns:a16="http://schemas.microsoft.com/office/drawing/2014/main" id="{2414E184-2EB2-8B07-8020-2F6872AF9A3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7915192-8F66-30BF-8925-BE659D064B4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92959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1956EA-E55E-5133-7F94-2688F5CDC2F5}"/>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03BF974D-1508-46E4-3AC4-40852150C30C}"/>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80CEDEC-7A2F-CB32-89B5-F16590C5E092}"/>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5" name="Espaço Reservado para Rodapé 4">
            <a:extLst>
              <a:ext uri="{FF2B5EF4-FFF2-40B4-BE49-F238E27FC236}">
                <a16:creationId xmlns:a16="http://schemas.microsoft.com/office/drawing/2014/main" id="{E47EB252-94AE-AD70-38B3-7620D94225A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3B48B08-4275-9545-700C-5361E23D3876}"/>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68403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7FAA018-8442-7E24-E9B8-541ADB1CC632}"/>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68979630-0D0C-9049-EC50-7936CCBE99AF}"/>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4258D61-DCE8-C5B7-E11D-61F3E2A4C56A}"/>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5" name="Espaço Reservado para Rodapé 4">
            <a:extLst>
              <a:ext uri="{FF2B5EF4-FFF2-40B4-BE49-F238E27FC236}">
                <a16:creationId xmlns:a16="http://schemas.microsoft.com/office/drawing/2014/main" id="{B0FA4E68-3563-32B1-08A8-3F3352571B9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5A15911-F204-4EDC-6F23-10E7D6E8FB3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932292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FE4F7B-4A8F-1A10-AB40-E70C42DFEF1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2ACB711-4DC5-6883-84F5-CFA818041C1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1FAEFFE-E31E-3742-EC23-80F0DE237727}"/>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5" name="Espaço Reservado para Rodapé 4">
            <a:extLst>
              <a:ext uri="{FF2B5EF4-FFF2-40B4-BE49-F238E27FC236}">
                <a16:creationId xmlns:a16="http://schemas.microsoft.com/office/drawing/2014/main" id="{73C7C81E-B65D-5A0A-7932-3298C945221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A5DB0BC-3AC6-7981-EC04-D6709B722E1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012646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6BB225-CE9D-8A34-0653-93CF60ADE5E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6DDBDE5-092C-E54B-BCA2-97F45F4D4C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111DFE6E-AF3F-183A-36E0-ED41034FFBC1}"/>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5" name="Espaço Reservado para Rodapé 4">
            <a:extLst>
              <a:ext uri="{FF2B5EF4-FFF2-40B4-BE49-F238E27FC236}">
                <a16:creationId xmlns:a16="http://schemas.microsoft.com/office/drawing/2014/main" id="{5BCC81B5-4A40-1782-761C-9D9AAA950AA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6A414EC7-4183-9D67-302A-7A299E78A60B}"/>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374071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EC17DF-80A7-B10D-8632-38B5D10D8DF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C8073CB-CD09-33BD-4CEC-214559CEE78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7BC7F280-5312-4958-E161-800A3639A41B}"/>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62138807-008F-68D4-B90A-02117DBB87D6}"/>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6" name="Espaço Reservado para Rodapé 5">
            <a:extLst>
              <a:ext uri="{FF2B5EF4-FFF2-40B4-BE49-F238E27FC236}">
                <a16:creationId xmlns:a16="http://schemas.microsoft.com/office/drawing/2014/main" id="{6C552F55-60FB-CBC6-F45B-C9070453D7F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B596385-E0F7-2718-AF86-DFF23FF369B0}"/>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37741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67F51F-E51D-490C-C8BA-A69C5AD48163}"/>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23243A70-2470-84D1-5609-0602A8DDF7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0F2FC4A-6173-C91B-6905-DEBD59D309B6}"/>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6696BBAA-3B7B-F978-B8EF-CEF4856540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84EE994-6647-D477-1705-C46581CEBB9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F29C2BA-4D41-F5AA-D0DD-C13D7A7AF51B}"/>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8" name="Espaço Reservado para Rodapé 7">
            <a:extLst>
              <a:ext uri="{FF2B5EF4-FFF2-40B4-BE49-F238E27FC236}">
                <a16:creationId xmlns:a16="http://schemas.microsoft.com/office/drawing/2014/main" id="{15377E2E-E0FA-C0FA-A2D7-8B943B2CF87C}"/>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AB7309A-2C6A-AF05-1479-FFC8D38D0A4E}"/>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1710890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F53A8B-881E-7E8D-4A31-3121A9F609E4}"/>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BC086AA-83BB-7D46-6901-99EE86D9DB57}"/>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4" name="Espaço Reservado para Rodapé 3">
            <a:extLst>
              <a:ext uri="{FF2B5EF4-FFF2-40B4-BE49-F238E27FC236}">
                <a16:creationId xmlns:a16="http://schemas.microsoft.com/office/drawing/2014/main" id="{B468B270-6A8D-85FF-A10D-223CBBBB2A6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27D102D-6731-60B1-014A-0F9F44E943C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499820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39FDF39F-AF1F-0149-431B-CEEDB638D3BC}"/>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3" name="Espaço Reservado para Rodapé 2">
            <a:extLst>
              <a:ext uri="{FF2B5EF4-FFF2-40B4-BE49-F238E27FC236}">
                <a16:creationId xmlns:a16="http://schemas.microsoft.com/office/drawing/2014/main" id="{CE1CAAC9-E65C-EC85-D8D0-52E8D3B4765F}"/>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D7F4C6A7-3C2C-4374-841D-9453B3A11F37}"/>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764132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A47583-85C4-293A-F325-538F9C1F50EB}"/>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CAEF0375-0DD5-AD00-0CF6-3270267801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384A673C-3883-2F47-F8DE-8E1BBDD35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72408916-46DA-C20D-D6C8-0DE3D5BC5043}"/>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6" name="Espaço Reservado para Rodapé 5">
            <a:extLst>
              <a:ext uri="{FF2B5EF4-FFF2-40B4-BE49-F238E27FC236}">
                <a16:creationId xmlns:a16="http://schemas.microsoft.com/office/drawing/2014/main" id="{9C056920-2928-91E2-3C8F-4AABAB982D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E19BE50-2E8F-ADB6-C889-3B516620D4F4}"/>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21395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BB9B41-C756-6982-B939-1C9409AE162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0D31191D-2A1C-A27C-5726-EA27C453DD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78468D1-4066-5806-8E94-E2EAD504C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BDA78FE-9134-BAAE-26A8-013DB14DF989}"/>
              </a:ext>
            </a:extLst>
          </p:cNvPr>
          <p:cNvSpPr>
            <a:spLocks noGrp="1"/>
          </p:cNvSpPr>
          <p:nvPr>
            <p:ph type="dt" sz="half" idx="10"/>
          </p:nvPr>
        </p:nvSpPr>
        <p:spPr/>
        <p:txBody>
          <a:bodyPr/>
          <a:lstStyle/>
          <a:p>
            <a:fld id="{48389955-43BC-44DB-9470-5B45FFBDDEE4}" type="datetimeFigureOut">
              <a:rPr lang="pt-BR" smtClean="0"/>
              <a:t>18/11/2023</a:t>
            </a:fld>
            <a:endParaRPr lang="pt-BR"/>
          </a:p>
        </p:txBody>
      </p:sp>
      <p:sp>
        <p:nvSpPr>
          <p:cNvPr id="6" name="Espaço Reservado para Rodapé 5">
            <a:extLst>
              <a:ext uri="{FF2B5EF4-FFF2-40B4-BE49-F238E27FC236}">
                <a16:creationId xmlns:a16="http://schemas.microsoft.com/office/drawing/2014/main" id="{8C76FD3B-B656-E6B9-7EAF-0D338FC1ECBA}"/>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C9B15BD-02A2-1220-50DB-68141A7B1302}"/>
              </a:ext>
            </a:extLst>
          </p:cNvPr>
          <p:cNvSpPr>
            <a:spLocks noGrp="1"/>
          </p:cNvSpPr>
          <p:nvPr>
            <p:ph type="sldNum" sz="quarter" idx="12"/>
          </p:nvPr>
        </p:nvSpPr>
        <p:spPr/>
        <p:txBody>
          <a:bodyPr/>
          <a:lstStyle/>
          <a:p>
            <a:fld id="{28588858-9138-46CA-9B53-B56D9ECF3E43}" type="slidenum">
              <a:rPr lang="pt-BR" smtClean="0"/>
              <a:t>‹nº›</a:t>
            </a:fld>
            <a:endParaRPr lang="pt-BR"/>
          </a:p>
        </p:txBody>
      </p:sp>
    </p:spTree>
    <p:extLst>
      <p:ext uri="{BB962C8B-B14F-4D97-AF65-F5344CB8AC3E}">
        <p14:creationId xmlns:p14="http://schemas.microsoft.com/office/powerpoint/2010/main" val="260259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B2807EEB-0EC4-7352-A122-31588B7488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3F597CC-FDBD-E418-461D-F2FB18871A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CC9C754-A3CC-B8B0-60C0-2F874332E3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89955-43BC-44DB-9470-5B45FFBDDEE4}" type="datetimeFigureOut">
              <a:rPr lang="pt-BR" smtClean="0"/>
              <a:t>18/11/2023</a:t>
            </a:fld>
            <a:endParaRPr lang="pt-BR"/>
          </a:p>
        </p:txBody>
      </p:sp>
      <p:sp>
        <p:nvSpPr>
          <p:cNvPr id="5" name="Espaço Reservado para Rodapé 4">
            <a:extLst>
              <a:ext uri="{FF2B5EF4-FFF2-40B4-BE49-F238E27FC236}">
                <a16:creationId xmlns:a16="http://schemas.microsoft.com/office/drawing/2014/main" id="{5C19E5E3-5FD5-E388-7DF6-D8EA14C297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CC931D7-9FED-BB40-56C3-FB412BA54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588858-9138-46CA-9B53-B56D9ECF3E43}" type="slidenum">
              <a:rPr lang="pt-BR" smtClean="0"/>
              <a:t>‹nº›</a:t>
            </a:fld>
            <a:endParaRPr lang="pt-BR"/>
          </a:p>
        </p:txBody>
      </p:sp>
    </p:spTree>
    <p:extLst>
      <p:ext uri="{BB962C8B-B14F-4D97-AF65-F5344CB8AC3E}">
        <p14:creationId xmlns:p14="http://schemas.microsoft.com/office/powerpoint/2010/main" val="415312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Uma imagem contendo segurando, mão, mulher, hidrante&#10;&#10;Descrição gerada automaticamente">
            <a:extLst>
              <a:ext uri="{FF2B5EF4-FFF2-40B4-BE49-F238E27FC236}">
                <a16:creationId xmlns:a16="http://schemas.microsoft.com/office/drawing/2014/main" id="{9F747CE9-36C6-C14E-2423-E91BA2530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54"/>
            <a:ext cx="12194943" cy="6856346"/>
          </a:xfrm>
          <a:prstGeom prst="rect">
            <a:avLst/>
          </a:prstGeom>
        </p:spPr>
      </p:pic>
    </p:spTree>
    <p:extLst>
      <p:ext uri="{BB962C8B-B14F-4D97-AF65-F5344CB8AC3E}">
        <p14:creationId xmlns:p14="http://schemas.microsoft.com/office/powerpoint/2010/main" val="4126154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2383693" y="1783501"/>
            <a:ext cx="7833734" cy="4774245"/>
          </a:xfrm>
        </p:spPr>
        <p:txBody>
          <a:bodyPr>
            <a:normAutofit/>
          </a:bodyPr>
          <a:lstStyle/>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Durante a fase de desenvolvimento cognitivo das crianças de 7 a 9 anos, ocorre um notável avanço nas habilidades de pensamento. Elas se tornam mais proficientes em resolver problemas complexos, pensando de maneira mais lógica e compreendendo conceitos abstratos, enquanto sua capacidade de raciocínio amadurece.</a:t>
            </a:r>
          </a:p>
          <a:p>
            <a:pPr marL="0" indent="0" algn="just">
              <a:buNone/>
            </a:pP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A educação escolar desempenha um papel crucial nesse processo, com as crianças adquirindo habilidades acadêmicas essenciais, como fluência na leitura, aprimorando suas habilidades de escrita e aplicando conceitos matemáticos em situações práticas. </a:t>
            </a:r>
          </a:p>
          <a:p>
            <a:pPr marL="0" indent="0" algn="just">
              <a:buNone/>
            </a:pP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No âmbito social e emocional, a interação social desempenha um papel central. As crianças desenvolvem habilidades sociais mais refinadas, como empatia, compreensão das emoções alheias e resolução construtiva de conflitos. </a:t>
            </a:r>
          </a:p>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A construção da autoimagem e autoestima é um aspecto importante nessa fase. As realizações e interações sociais desempenham um papel crucial na formação de sua autoestima, destacando a importância de incentivar um senso saudável de autovalorização.</a:t>
            </a:r>
            <a:endParaRPr lang="pt-BR" sz="1700" dirty="0">
              <a:effectLst/>
              <a:latin typeface="Barlow" panose="00000500000000000000" pitchFamily="2" charset="0"/>
              <a:ea typeface="Times New Roman" panose="02020603050405020304" pitchFamily="18" charset="0"/>
            </a:endParaRPr>
          </a:p>
          <a:p>
            <a:pPr marL="0" indent="0">
              <a:buNone/>
            </a:pPr>
            <a:endParaRPr lang="pt-BR" sz="1700" dirty="0"/>
          </a:p>
        </p:txBody>
      </p:sp>
      <p:sp>
        <p:nvSpPr>
          <p:cNvPr id="4" name="Retângulo 3"/>
          <p:cNvSpPr/>
          <p:nvPr/>
        </p:nvSpPr>
        <p:spPr>
          <a:xfrm>
            <a:off x="1217189" y="829380"/>
            <a:ext cx="3329758" cy="461665"/>
          </a:xfrm>
          <a:prstGeom prst="rect">
            <a:avLst/>
          </a:prstGeom>
        </p:spPr>
        <p:txBody>
          <a:bodyPr wrap="none">
            <a:spAutoFit/>
          </a:bodyPr>
          <a:lstStyle/>
          <a:p>
            <a:r>
              <a:rPr lang="pt-BR" sz="2400" b="1" dirty="0">
                <a:solidFill>
                  <a:srgbClr val="009AC1"/>
                </a:solidFill>
                <a:latin typeface="Barlow Condensed"/>
                <a:ea typeface="Times New Roman" panose="02020603050405020304" pitchFamily="18" charset="0"/>
                <a:cs typeface="Times New Roman" panose="02020603050405020304" pitchFamily="18" charset="0"/>
              </a:rPr>
              <a:t>3.2 Características mentais.</a:t>
            </a:r>
            <a:endParaRPr lang="pt-BR" sz="2400" dirty="0">
              <a:solidFill>
                <a:srgbClr val="009AC1"/>
              </a:solidFill>
              <a:latin typeface="Barlow Condensed"/>
              <a:ea typeface="Times New Roman" panose="02020603050405020304" pitchFamily="18" charset="0"/>
            </a:endParaRPr>
          </a:p>
        </p:txBody>
      </p:sp>
    </p:spTree>
    <p:extLst>
      <p:ext uri="{BB962C8B-B14F-4D97-AF65-F5344CB8AC3E}">
        <p14:creationId xmlns:p14="http://schemas.microsoft.com/office/powerpoint/2010/main" val="216363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838200" y="1079176"/>
            <a:ext cx="10087947" cy="4351338"/>
          </a:xfrm>
        </p:spPr>
        <p:txBody>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endParaRPr lang="pt-BR" dirty="0"/>
          </a:p>
        </p:txBody>
      </p:sp>
      <p:sp>
        <p:nvSpPr>
          <p:cNvPr id="6" name="CaixaDeTexto 5">
            <a:extLst>
              <a:ext uri="{FF2B5EF4-FFF2-40B4-BE49-F238E27FC236}">
                <a16:creationId xmlns:a16="http://schemas.microsoft.com/office/drawing/2014/main" id="{5FFB4B88-567D-C952-7E55-D71257461914}"/>
              </a:ext>
            </a:extLst>
          </p:cNvPr>
          <p:cNvSpPr txBox="1"/>
          <p:nvPr/>
        </p:nvSpPr>
        <p:spPr>
          <a:xfrm>
            <a:off x="1265853" y="631306"/>
            <a:ext cx="7990442" cy="5847755"/>
          </a:xfrm>
          <a:prstGeom prst="rect">
            <a:avLst/>
          </a:prstGeom>
          <a:noFill/>
        </p:spPr>
        <p:txBody>
          <a:bodyPr wrap="square">
            <a:spAutoFit/>
          </a:bodyPr>
          <a:lstStyle/>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A imaginação continua a ser vital para o desenvolvimento, com as crianças se envolvendo em atividades criativas, como narrar histórias, expressar-se por meio da arte e explorar jogos de imaginação. Isso estimula a criatividade e a expressão pessoal.</a:t>
            </a:r>
          </a:p>
          <a:p>
            <a:pPr algn="just"/>
            <a:endParaRPr lang="pt-BR" sz="1700" dirty="0">
              <a:effectLst/>
              <a:latin typeface="Barlow" panose="00000500000000000000" pitchFamily="2" charset="0"/>
              <a:ea typeface="Times New Roman" panose="02020603050405020304" pitchFamily="18" charset="0"/>
            </a:endParaRPr>
          </a:p>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Apesar de estarem aprendendo a lidar com conflitos de maneira mais eficaz, as crianças podem recorrer às birras e desentendimentos em situações de estresse. Portanto, é importante orientá-las no desenvolvimento de habilidades de resolução de conflitos pacíficos e na compreensão das consequências de suas ações.</a:t>
            </a:r>
          </a:p>
          <a:p>
            <a:pPr algn="just"/>
            <a:endParaRPr lang="pt-BR" sz="1700" dirty="0">
              <a:effectLst/>
              <a:latin typeface="Barlow" panose="00000500000000000000" pitchFamily="2" charset="0"/>
              <a:ea typeface="Times New Roman" panose="02020603050405020304" pitchFamily="18" charset="0"/>
            </a:endParaRPr>
          </a:p>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A curiosidade natural das crianças continua a crescer, levando a perguntas incessantes e um desejo de explorar o mundo ao seu redor. Estimular essa curiosidade com respostas e atividades apropriadas à idade é fundamental para seu desenvolvimento.</a:t>
            </a:r>
          </a:p>
          <a:p>
            <a:pPr algn="just"/>
            <a:endParaRPr lang="pt-BR" sz="1700" dirty="0">
              <a:effectLst/>
              <a:latin typeface="Barlow" panose="00000500000000000000" pitchFamily="2" charset="0"/>
              <a:ea typeface="Times New Roman" panose="02020603050405020304" pitchFamily="18" charset="0"/>
            </a:endParaRPr>
          </a:p>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A capacidade de manter o foco e se concentrar em tarefas específicas está em desenvolvimento, variando de criança para criança. Geralmente, melhora à medida que avançam na escola e enfrentam tarefas mais desafiadoras.</a:t>
            </a:r>
          </a:p>
          <a:p>
            <a:pPr algn="just"/>
            <a:endParaRPr lang="pt-BR" sz="1700" dirty="0">
              <a:effectLst/>
              <a:latin typeface="Barlow" panose="00000500000000000000" pitchFamily="2" charset="0"/>
              <a:ea typeface="Times New Roman" panose="02020603050405020304" pitchFamily="18" charset="0"/>
            </a:endParaRPr>
          </a:p>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O desenvolvimento moral e ético também está em curso, com crianças começando a discernir o certo do errado e a considerar as consequências de suas ações. Essa evolução é influenciada pela orientação dos pais e professores.</a:t>
            </a:r>
            <a:endParaRPr lang="pt-BR" sz="1700" dirty="0">
              <a:effectLst/>
              <a:latin typeface="Barlow"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2700877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2605274" y="977336"/>
            <a:ext cx="7473004" cy="5386939"/>
          </a:xfrm>
        </p:spPr>
        <p:txBody>
          <a:bodyPr>
            <a:normAutofit/>
          </a:bodyPr>
          <a:lstStyle/>
          <a:p>
            <a:pPr marL="0" indent="0" algn="just">
              <a:buNone/>
            </a:pPr>
            <a:r>
              <a:rPr lang="pt-BR" sz="2400" b="1" dirty="0">
                <a:solidFill>
                  <a:srgbClr val="009AC1"/>
                </a:solidFill>
                <a:effectLst/>
                <a:latin typeface="Barlow Condensed"/>
                <a:ea typeface="Times New Roman" panose="02020603050405020304" pitchFamily="18" charset="0"/>
                <a:cs typeface="Times New Roman" panose="02020603050405020304" pitchFamily="18" charset="0"/>
              </a:rPr>
              <a:t>3.3 Características emocionais.</a:t>
            </a:r>
          </a:p>
          <a:p>
            <a:pPr marL="0" indent="0" algn="just">
              <a:buNone/>
            </a:pPr>
            <a:endParaRPr lang="pt-BR" sz="2400" b="1" dirty="0">
              <a:effectLst/>
              <a:latin typeface="Barlow Condensed"/>
              <a:ea typeface="Times New Roman" panose="02020603050405020304" pitchFamily="18" charset="0"/>
              <a:cs typeface="Times New Roman" panose="02020603050405020304" pitchFamily="18" charset="0"/>
            </a:endParaRPr>
          </a:p>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Durante esta fase do desenvolvimento, as crianças buscam mais autonomia e querem tomar decisões por si mesmas, como escolher suas roupas ou atividades. Isso é crucial para o seu crescimento.</a:t>
            </a:r>
            <a:endParaRPr lang="pt-BR" sz="1700" dirty="0">
              <a:effectLst/>
              <a:latin typeface="Barlow" panose="00000500000000000000" pitchFamily="2" charset="0"/>
              <a:ea typeface="Times New Roman" panose="02020603050405020304" pitchFamily="18" charset="0"/>
            </a:endParaRPr>
          </a:p>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À medida que amadurecem emocionalmente, elas também se tornam mais empáticas, conseguindo perceber as emoções das outras pessoas e se colocar no lugar delas, o que ajuda a construir relações interpessoais saudáveis.</a:t>
            </a:r>
            <a:endParaRPr lang="pt-BR" sz="1700" dirty="0">
              <a:effectLst/>
              <a:latin typeface="Barlow" panose="00000500000000000000" pitchFamily="2" charset="0"/>
              <a:ea typeface="Times New Roman" panose="02020603050405020304" pitchFamily="18" charset="0"/>
            </a:endParaRPr>
          </a:p>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 Os pré-adolescentes podem passar por variações frequentes em seu estado emocional devido as pressões escolares, mudanças físicas e nas amizades, resultando em momentos de diferentes emoções, como alegria, tristeza, raiva e confusão.</a:t>
            </a:r>
            <a:endParaRPr lang="pt-BR" sz="1700" dirty="0">
              <a:effectLst/>
              <a:latin typeface="Barlow" panose="00000500000000000000" pitchFamily="2" charset="0"/>
              <a:ea typeface="Times New Roman" panose="02020603050405020304" pitchFamily="18" charset="0"/>
            </a:endParaRPr>
          </a:p>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Durante esse período, as crianças começam a desenvolver uma autoimagem mais sólida, definindo-se em termos de interesses, habilidades e personalidade, o que pode afetar sua autoestima.</a:t>
            </a:r>
            <a:endParaRPr lang="pt-BR" sz="1700" dirty="0">
              <a:effectLst/>
              <a:latin typeface="Barlow" panose="00000500000000000000" pitchFamily="2" charset="0"/>
              <a:ea typeface="Times New Roman" panose="02020603050405020304" pitchFamily="18" charset="0"/>
            </a:endParaRPr>
          </a:p>
          <a:p>
            <a:endParaRPr lang="pt-BR" dirty="0"/>
          </a:p>
        </p:txBody>
      </p:sp>
    </p:spTree>
    <p:extLst>
      <p:ext uri="{BB962C8B-B14F-4D97-AF65-F5344CB8AC3E}">
        <p14:creationId xmlns:p14="http://schemas.microsoft.com/office/powerpoint/2010/main" val="1865623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F0BDFF2C-CC83-A20B-AA7C-D3A715A17F15}"/>
              </a:ext>
            </a:extLst>
          </p:cNvPr>
          <p:cNvSpPr>
            <a:spLocks noGrp="1"/>
          </p:cNvSpPr>
          <p:nvPr>
            <p:ph type="subTitle" idx="1"/>
          </p:nvPr>
        </p:nvSpPr>
        <p:spPr>
          <a:xfrm>
            <a:off x="2872681" y="1450564"/>
            <a:ext cx="7424258" cy="4861248"/>
          </a:xfrm>
        </p:spPr>
        <p:txBody>
          <a:bodyPr>
            <a:normAutofit/>
          </a:bodyPr>
          <a:lstStyle/>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Além disso, elas começam a adquirir habilidades para lidar com conflitos de maneira mais eficaz à medida que aprendem sobre suas próprias emoções e as dos outros, o que é essencial para relacionamentos saudáveis.</a:t>
            </a:r>
            <a:endParaRPr lang="pt-BR" sz="1700" dirty="0">
              <a:effectLst/>
              <a:latin typeface="Barlow" panose="00000500000000000000" pitchFamily="2" charset="0"/>
              <a:ea typeface="Times New Roman" panose="02020603050405020304" pitchFamily="18" charset="0"/>
            </a:endParaRPr>
          </a:p>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As amizades desempenham um papel central nesta fase, com as crianças buscando conexões mais profundas com seus pares, embora também possam enfrentar desafios sociais, como exclusão ou pressões de grupo.</a:t>
            </a:r>
            <a:endParaRPr lang="pt-BR" sz="1700" dirty="0">
              <a:effectLst/>
              <a:latin typeface="Barlow" panose="00000500000000000000" pitchFamily="2" charset="0"/>
              <a:ea typeface="Times New Roman" panose="02020603050405020304" pitchFamily="18" charset="0"/>
            </a:endParaRPr>
          </a:p>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Enfrentar desafios emocionais ajuda as crianças a desenvolverem a resiliência, a capacidade de se recuperar de adversidades, o que é fundamental para lidar com situações difíceis à medida que crescem.</a:t>
            </a:r>
            <a:endParaRPr lang="pt-BR" sz="1700" dirty="0">
              <a:effectLst/>
              <a:latin typeface="Barlow" panose="00000500000000000000" pitchFamily="2" charset="0"/>
              <a:ea typeface="Times New Roman" panose="02020603050405020304" pitchFamily="18" charset="0"/>
            </a:endParaRPr>
          </a:p>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Portanto, é de extrema importância que pais, cuidadores e educadores estejam atentos às necessidades emocionais das crianças e ofereçam apoio por meio de comunicação aberta, compreensão e apoio emocional para promover seu crescimento e desenvolvimento emocional.</a:t>
            </a:r>
            <a:endParaRPr lang="pt-BR" sz="1700" dirty="0">
              <a:effectLst/>
              <a:latin typeface="Barlow" panose="00000500000000000000" pitchFamily="2" charset="0"/>
              <a:ea typeface="Times New Roman" panose="02020603050405020304" pitchFamily="18" charset="0"/>
            </a:endParaRPr>
          </a:p>
          <a:p>
            <a:endParaRPr lang="pt-BR" sz="1700" dirty="0">
              <a:latin typeface="Barlow" panose="00000500000000000000" pitchFamily="2" charset="0"/>
            </a:endParaRPr>
          </a:p>
        </p:txBody>
      </p:sp>
    </p:spTree>
    <p:extLst>
      <p:ext uri="{BB962C8B-B14F-4D97-AF65-F5344CB8AC3E}">
        <p14:creationId xmlns:p14="http://schemas.microsoft.com/office/powerpoint/2010/main" val="3794665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1052804" y="1181813"/>
            <a:ext cx="9313506" cy="4351338"/>
          </a:xfrm>
        </p:spPr>
        <p:txBody>
          <a:bodyPr/>
          <a:lstStyle/>
          <a:p>
            <a:pPr marL="0" indent="0">
              <a:buNone/>
            </a:pPr>
            <a:endParaRPr lang="pt-BR" sz="1800" b="1" dirty="0">
              <a:effectLst/>
              <a:latin typeface="Calibri" panose="020F0502020204030204" pitchFamily="34" charset="0"/>
              <a:ea typeface="Times New Roman" panose="02020603050405020304" pitchFamily="18" charset="0"/>
              <a:cs typeface="Calibri" panose="020F0502020204030204" pitchFamily="34" charset="0"/>
            </a:endParaRPr>
          </a:p>
          <a:p>
            <a:endParaRPr lang="pt-BR" dirty="0"/>
          </a:p>
        </p:txBody>
      </p:sp>
      <p:sp>
        <p:nvSpPr>
          <p:cNvPr id="4" name="CaixaDeTexto 3">
            <a:extLst>
              <a:ext uri="{FF2B5EF4-FFF2-40B4-BE49-F238E27FC236}">
                <a16:creationId xmlns:a16="http://schemas.microsoft.com/office/drawing/2014/main" id="{C25B39D8-AC3E-0DFB-AF10-53302FE69AB3}"/>
              </a:ext>
            </a:extLst>
          </p:cNvPr>
          <p:cNvSpPr txBox="1"/>
          <p:nvPr/>
        </p:nvSpPr>
        <p:spPr>
          <a:xfrm>
            <a:off x="1233798" y="1669987"/>
            <a:ext cx="9222167" cy="1661993"/>
          </a:xfrm>
          <a:prstGeom prst="rect">
            <a:avLst/>
          </a:prstGeom>
          <a:noFill/>
        </p:spPr>
        <p:txBody>
          <a:bodyPr wrap="square">
            <a:spAutoFit/>
          </a:bodyPr>
          <a:lstStyle/>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Nessa fase, as amizades assumem um papel central na vida social das crianças, incluindo a formação de "melhores amigos" com quem compartilham segredos e confidências. Essas amizades desempenham um papel crucial no apoio emocional e no desenvolvimento da autoestima. A empatia continua a se desenvolver, permitindo que as crianças percebam e respondam às emoções dos outros de maneira mais apropriada. Elas também aprimoram suas habilidades de cooperação e trabalho em equipe.</a:t>
            </a:r>
            <a:endParaRPr lang="pt-BR" sz="18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tângulo 4"/>
          <p:cNvSpPr/>
          <p:nvPr/>
        </p:nvSpPr>
        <p:spPr>
          <a:xfrm>
            <a:off x="1233799" y="823886"/>
            <a:ext cx="3236784" cy="461665"/>
          </a:xfrm>
          <a:prstGeom prst="rect">
            <a:avLst/>
          </a:prstGeom>
        </p:spPr>
        <p:txBody>
          <a:bodyPr wrap="none">
            <a:spAutoFit/>
          </a:bodyPr>
          <a:lstStyle/>
          <a:p>
            <a:pPr algn="just"/>
            <a:r>
              <a:rPr lang="pt-BR" sz="2400" b="1" dirty="0">
                <a:solidFill>
                  <a:srgbClr val="009AC1"/>
                </a:solidFill>
                <a:latin typeface="Barlow Condensed"/>
                <a:ea typeface="Times New Roman" panose="02020603050405020304" pitchFamily="18" charset="0"/>
                <a:cs typeface="Times New Roman" panose="02020603050405020304" pitchFamily="18" charset="0"/>
              </a:rPr>
              <a:t>3.4 Características sociais.</a:t>
            </a:r>
          </a:p>
        </p:txBody>
      </p:sp>
      <p:sp>
        <p:nvSpPr>
          <p:cNvPr id="6" name="Retângulo 5"/>
          <p:cNvSpPr/>
          <p:nvPr/>
        </p:nvSpPr>
        <p:spPr>
          <a:xfrm>
            <a:off x="1233798" y="3526021"/>
            <a:ext cx="6268971" cy="3231654"/>
          </a:xfrm>
          <a:prstGeom prst="rect">
            <a:avLst/>
          </a:prstGeom>
        </p:spPr>
        <p:txBody>
          <a:bodyPr wrap="square">
            <a:spAutoFit/>
          </a:bodyPr>
          <a:lstStyle/>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O desenvolvimento moral e ético se aprofunda, com as crianças internalizando regras e normas sociais, adquirindo um senso mais sofisticado de moralidade e consciência das expectativas sociais sobre o que é certo e errado. Ao mesmo tempo, elas buscam mais independência em tarefas do dia a dia, como escolher roupas ou decidir atividades extracurriculares. </a:t>
            </a:r>
          </a:p>
          <a:p>
            <a:pPr algn="just"/>
            <a:endParaRPr lang="pt-BR"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E, por fim, sua curiosidade social e cultural floresce, com um desejo crescente de aprender sobre diferentes culturas, religiões e tradições, buscando entender como as pessoas se encaixam em um mundo diversificado.</a:t>
            </a:r>
            <a:endParaRPr lang="pt-BR" sz="1700" b="1" dirty="0">
              <a:latin typeface="Barlow" panose="00000500000000000000" pitchFamily="2" charset="0"/>
              <a:ea typeface="Times New Roman" panose="02020603050405020304" pitchFamily="18" charset="0"/>
              <a:cs typeface="Times New Roman" panose="02020603050405020304" pitchFamily="18" charset="0"/>
            </a:endParaRPr>
          </a:p>
          <a:p>
            <a:pPr algn="just"/>
            <a:endParaRPr lang="pt-BR" sz="1700" b="1"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8370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1238125" y="1632782"/>
            <a:ext cx="9287415" cy="3266020"/>
          </a:xfrm>
        </p:spPr>
        <p:txBody>
          <a:bodyPr>
            <a:normAutofit/>
          </a:bodyPr>
          <a:lstStyle/>
          <a:p>
            <a:pPr marL="0" indent="0" algn="just">
              <a:buNone/>
            </a:pPr>
            <a:r>
              <a:rPr lang="pt-BR" sz="1700" dirty="0">
                <a:effectLst/>
                <a:latin typeface="Barlow" panose="00000500000000000000" pitchFamily="2" charset="0"/>
                <a:ea typeface="Times New Roman" panose="02020603050405020304" pitchFamily="18" charset="0"/>
              </a:rPr>
              <a:t>Nessa fase, conhecida como "curiosidade e perguntas profundas", as crianças começam a mostrar uma curiosidade crescente sobre questões existenciais e espirituais. Elas estão desenvolvendo habilidades de pensamento abstrato e podem começar a fazer perguntas filosóficas sobre o significado da vida e a natureza de Deus.</a:t>
            </a:r>
          </a:p>
          <a:p>
            <a:pPr marL="0" indent="0" algn="just">
              <a:buNone/>
            </a:pPr>
            <a:r>
              <a:rPr lang="pt-BR" sz="1700" dirty="0">
                <a:effectLst/>
                <a:latin typeface="Barlow" panose="00000500000000000000" pitchFamily="2" charset="0"/>
                <a:ea typeface="Times New Roman" panose="02020603050405020304" pitchFamily="18" charset="0"/>
              </a:rPr>
              <a:t>Uma característica importante deste estágio é o aumento da "empatia e compaixão”. As crianças estão demonstrando uma crescente capacidade de se colocar no lugar dos outros, mostrando gentileza e solidariedade. Elas também estão se tornando melhores em compreender as emoções e necessidades das pessoas ao seu redor.</a:t>
            </a:r>
          </a:p>
          <a:p>
            <a:pPr marL="0" indent="0" algn="just">
              <a:buNone/>
            </a:pPr>
            <a:r>
              <a:rPr lang="pt-BR" sz="1700" dirty="0">
                <a:effectLst/>
                <a:latin typeface="Barlow" panose="00000500000000000000" pitchFamily="2" charset="0"/>
                <a:ea typeface="Times New Roman" panose="02020603050405020304" pitchFamily="18" charset="0"/>
              </a:rPr>
              <a:t>Algumas crianças podem envolver-se em "ritualidade e práticas espirituais", como orações, meditação, leitura de textos sagrados ou preparação e direcionamento dos cultos familiares. Essas práticas podem proporcionar-lhes um senso de conexão e significado espiritual. </a:t>
            </a:r>
            <a:endParaRPr lang="pt-BR" sz="1700" dirty="0">
              <a:effectLst/>
              <a:latin typeface="Times New Roman" panose="02020603050405020304" pitchFamily="18" charset="0"/>
              <a:ea typeface="Times New Roman" panose="02020603050405020304" pitchFamily="18" charset="0"/>
            </a:endParaRPr>
          </a:p>
        </p:txBody>
      </p:sp>
      <p:sp>
        <p:nvSpPr>
          <p:cNvPr id="4" name="Retângulo 3"/>
          <p:cNvSpPr/>
          <p:nvPr/>
        </p:nvSpPr>
        <p:spPr>
          <a:xfrm>
            <a:off x="1238125" y="851796"/>
            <a:ext cx="3619902" cy="461665"/>
          </a:xfrm>
          <a:prstGeom prst="rect">
            <a:avLst/>
          </a:prstGeom>
        </p:spPr>
        <p:txBody>
          <a:bodyPr wrap="none">
            <a:spAutoFit/>
          </a:bodyPr>
          <a:lstStyle/>
          <a:p>
            <a:r>
              <a:rPr lang="pt-BR" sz="2400" b="1" dirty="0">
                <a:solidFill>
                  <a:srgbClr val="009AC1"/>
                </a:solidFill>
                <a:latin typeface="Barlow Condensed"/>
                <a:ea typeface="Times New Roman" panose="02020603050405020304" pitchFamily="18" charset="0"/>
                <a:cs typeface="Times New Roman" panose="02020603050405020304" pitchFamily="18" charset="0"/>
              </a:rPr>
              <a:t>3.5 Características espirituais.</a:t>
            </a:r>
          </a:p>
        </p:txBody>
      </p:sp>
      <p:sp>
        <p:nvSpPr>
          <p:cNvPr id="5" name="Retângulo 4"/>
          <p:cNvSpPr/>
          <p:nvPr/>
        </p:nvSpPr>
        <p:spPr>
          <a:xfrm>
            <a:off x="1238125" y="4739627"/>
            <a:ext cx="7370927" cy="1138773"/>
          </a:xfrm>
          <a:prstGeom prst="rect">
            <a:avLst/>
          </a:prstGeom>
        </p:spPr>
        <p:txBody>
          <a:bodyPr wrap="square">
            <a:spAutoFit/>
          </a:bodyPr>
          <a:lstStyle/>
          <a:p>
            <a:pPr algn="just"/>
            <a:r>
              <a:rPr lang="pt-BR" sz="1700" dirty="0">
                <a:latin typeface="Barlow" panose="00000500000000000000" pitchFamily="2" charset="0"/>
                <a:ea typeface="Times New Roman" panose="02020603050405020304" pitchFamily="18" charset="0"/>
              </a:rPr>
              <a:t>Por fim, é notável que crianças dessa faixa etária frequentemente mantêm um senso de "maravilha e espanto" em relação à natureza. Elas veem o mundo natural como algo mágico e cheio de mistério, o que pode influenciar sua compreensão espiritual.</a:t>
            </a:r>
          </a:p>
        </p:txBody>
      </p:sp>
    </p:spTree>
    <p:extLst>
      <p:ext uri="{BB962C8B-B14F-4D97-AF65-F5344CB8AC3E}">
        <p14:creationId xmlns:p14="http://schemas.microsoft.com/office/powerpoint/2010/main" val="1326029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1258276" y="1881166"/>
            <a:ext cx="9138055" cy="2760650"/>
          </a:xfrm>
        </p:spPr>
        <p:txBody>
          <a:bodyPr>
            <a:noAutofit/>
          </a:bodyPr>
          <a:lstStyle/>
          <a:p>
            <a:pPr marL="0" indent="0">
              <a:buNone/>
            </a:pPr>
            <a:r>
              <a:rPr lang="pt-BR" sz="1500" dirty="0">
                <a:effectLst/>
                <a:latin typeface="Barlow" pitchFamily="2" charset="77"/>
                <a:ea typeface="Times New Roman" panose="02020603050405020304" pitchFamily="18" charset="0"/>
                <a:cs typeface="Times New Roman" panose="02020603050405020304" pitchFamily="18" charset="0"/>
              </a:rPr>
              <a:t>As características físicas das crianças de 10 a 12 anos podem variar consideravelmente devido a fatores como genética, nutrição e ambiente. No entanto, aqui estão algumas características físicas gerais que são comuns nessa faixa etária:</a:t>
            </a:r>
            <a:endParaRPr lang="pt-BR" sz="1500" dirty="0">
              <a:effectLst/>
              <a:latin typeface="Barlow" pitchFamily="2" charset="77"/>
              <a:ea typeface="Times New Roman" panose="02020603050405020304" pitchFamily="18" charset="0"/>
            </a:endParaRPr>
          </a:p>
          <a:p>
            <a:r>
              <a:rPr lang="pt-BR" sz="1500" kern="0" dirty="0">
                <a:effectLst/>
                <a:latin typeface="Barlow" pitchFamily="2" charset="77"/>
                <a:ea typeface="Times New Roman" panose="02020603050405020304" pitchFamily="18" charset="0"/>
                <a:cs typeface="Times New Roman" panose="02020603050405020304" pitchFamily="18" charset="0"/>
              </a:rPr>
              <a:t>Durante esse período, as crianças experimentam um crescimento constante em altura e peso</a:t>
            </a:r>
            <a:r>
              <a:rPr lang="pt-BR" sz="1500" kern="0" dirty="0">
                <a:latin typeface="Barlow" pitchFamily="2" charset="77"/>
                <a:ea typeface="Times New Roman" panose="02020603050405020304" pitchFamily="18" charset="0"/>
                <a:cs typeface="Times New Roman" panose="02020603050405020304" pitchFamily="18" charset="0"/>
              </a:rPr>
              <a:t>.</a:t>
            </a:r>
          </a:p>
          <a:p>
            <a:r>
              <a:rPr lang="pt-BR" sz="1500" dirty="0">
                <a:latin typeface="Barlow" pitchFamily="2" charset="77"/>
                <a:ea typeface="Times New Roman" panose="02020603050405020304" pitchFamily="18" charset="0"/>
                <a:cs typeface="Times New Roman" panose="02020603050405020304" pitchFamily="18" charset="0"/>
              </a:rPr>
              <a:t>C</a:t>
            </a:r>
            <a:r>
              <a:rPr lang="pt-BR" sz="1500" dirty="0">
                <a:effectLst/>
                <a:latin typeface="Barlow" pitchFamily="2" charset="77"/>
                <a:ea typeface="Times New Roman" panose="02020603050405020304" pitchFamily="18" charset="0"/>
                <a:cs typeface="Times New Roman" panose="02020603050405020304" pitchFamily="18" charset="0"/>
              </a:rPr>
              <a:t>omeçam a surgir os primeiros sinais de puberdade, como o crescimento de pelos pubianos e axilares, e as meninas podem iniciar a menstruação por volta dos 12 anos.</a:t>
            </a:r>
          </a:p>
          <a:p>
            <a:r>
              <a:rPr lang="pt-BR" sz="1500" dirty="0">
                <a:effectLst/>
                <a:latin typeface="Barlow" pitchFamily="2" charset="77"/>
                <a:ea typeface="Times New Roman" panose="02020603050405020304" pitchFamily="18" charset="0"/>
                <a:cs typeface="Times New Roman" panose="02020603050405020304" pitchFamily="18" charset="0"/>
              </a:rPr>
              <a:t>Essas mudanças corporais incluem uma transição para um corpo mais magro e muscular. Os ossos continuam a crescer e fortalecer. </a:t>
            </a:r>
          </a:p>
          <a:p>
            <a:r>
              <a:rPr lang="pt-BR" sz="1500" dirty="0">
                <a:effectLst/>
                <a:latin typeface="Barlow" pitchFamily="2" charset="77"/>
                <a:ea typeface="Times New Roman" panose="02020603050405020304" pitchFamily="18" charset="0"/>
                <a:cs typeface="Times New Roman" panose="02020603050405020304" pitchFamily="18" charset="0"/>
              </a:rPr>
              <a:t>A coordenação motora, tanto fina quanto grossa, continua a se aprimorar, tornando as crianças mais hábeis em atividades físicas e tarefas manuais.</a:t>
            </a:r>
          </a:p>
          <a:p>
            <a:endParaRPr lang="pt-BR" sz="1500" dirty="0">
              <a:effectLst/>
              <a:latin typeface="Barlow" pitchFamily="2" charset="77"/>
              <a:ea typeface="Times New Roman" panose="02020603050405020304" pitchFamily="18" charset="0"/>
            </a:endParaRPr>
          </a:p>
          <a:p>
            <a:endParaRPr lang="pt-BR" sz="1500" dirty="0">
              <a:effectLst/>
              <a:latin typeface="Barlow" pitchFamily="2" charset="77"/>
              <a:ea typeface="Times New Roman" panose="02020603050405020304" pitchFamily="18" charset="0"/>
            </a:endParaRPr>
          </a:p>
          <a:p>
            <a:endParaRPr lang="pt-BR" sz="1500" dirty="0">
              <a:latin typeface="Barlow" pitchFamily="2" charset="77"/>
            </a:endParaRPr>
          </a:p>
        </p:txBody>
      </p:sp>
      <p:sp>
        <p:nvSpPr>
          <p:cNvPr id="4" name="Retângulo 3"/>
          <p:cNvSpPr/>
          <p:nvPr/>
        </p:nvSpPr>
        <p:spPr>
          <a:xfrm>
            <a:off x="1258276" y="1230608"/>
            <a:ext cx="8628185" cy="461665"/>
          </a:xfrm>
          <a:prstGeom prst="rect">
            <a:avLst/>
          </a:prstGeom>
        </p:spPr>
        <p:txBody>
          <a:bodyPr wrap="square">
            <a:spAutoFit/>
          </a:bodyPr>
          <a:lstStyle/>
          <a:p>
            <a:r>
              <a:rPr lang="pt-BR" sz="2400" b="1" kern="0" dirty="0">
                <a:solidFill>
                  <a:srgbClr val="009AC1"/>
                </a:solidFill>
                <a:latin typeface="Barlow Condensed"/>
                <a:ea typeface="Times New Roman" panose="02020603050405020304" pitchFamily="18" charset="0"/>
                <a:cs typeface="Times New Roman" panose="02020603050405020304" pitchFamily="18" charset="0"/>
              </a:rPr>
              <a:t>4.1 Características físicas.</a:t>
            </a:r>
          </a:p>
        </p:txBody>
      </p:sp>
      <p:sp>
        <p:nvSpPr>
          <p:cNvPr id="6" name="Espaço Reservado para Conteúdo 2">
            <a:extLst>
              <a:ext uri="{FF2B5EF4-FFF2-40B4-BE49-F238E27FC236}">
                <a16:creationId xmlns:a16="http://schemas.microsoft.com/office/drawing/2014/main" id="{B1A13103-576A-A5A6-2456-7CFE2419760E}"/>
              </a:ext>
            </a:extLst>
          </p:cNvPr>
          <p:cNvSpPr txBox="1">
            <a:spLocks/>
          </p:cNvSpPr>
          <p:nvPr/>
        </p:nvSpPr>
        <p:spPr>
          <a:xfrm>
            <a:off x="4670494" y="4721344"/>
            <a:ext cx="6600480" cy="22160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1600" dirty="0">
                <a:latin typeface="Barlow" pitchFamily="2" charset="77"/>
                <a:ea typeface="Times New Roman" panose="02020603050405020304" pitchFamily="18" charset="0"/>
                <a:cs typeface="Times New Roman" panose="02020603050405020304" pitchFamily="18" charset="0"/>
              </a:rPr>
              <a:t>A capacidade cardiovascular melhora, permitindo que as crianças participem de atividades esportivas de maneira mais eficaz. </a:t>
            </a:r>
          </a:p>
          <a:p>
            <a:r>
              <a:rPr lang="pt-BR" sz="1600" dirty="0">
                <a:latin typeface="Barlow" pitchFamily="2" charset="77"/>
                <a:ea typeface="Times New Roman" panose="02020603050405020304" pitchFamily="18" charset="0"/>
                <a:cs typeface="Times New Roman" panose="02020603050405020304" pitchFamily="18" charset="0"/>
              </a:rPr>
              <a:t>Seu sistema nervoso continua a se desenvolver. A dentição também muda nesta fase, com as crianças perdendo todos os dentes de leite e adquirindo uma mistura de dentes permanentes.</a:t>
            </a:r>
          </a:p>
          <a:p>
            <a:r>
              <a:rPr lang="pt-BR" sz="1600" dirty="0">
                <a:latin typeface="Barlow" pitchFamily="2" charset="77"/>
                <a:ea typeface="Times New Roman" panose="02020603050405020304" pitchFamily="18" charset="0"/>
                <a:cs typeface="Times New Roman" panose="02020603050405020304" pitchFamily="18" charset="0"/>
              </a:rPr>
              <a:t>Quanto à visão e audição, geralmente estão bem desenvolvidas.</a:t>
            </a:r>
            <a:endParaRPr lang="pt-BR" sz="1600" dirty="0">
              <a:latin typeface="Barlow" pitchFamily="2" charset="77"/>
              <a:ea typeface="Times New Roman" panose="02020603050405020304" pitchFamily="18" charset="0"/>
            </a:endParaRPr>
          </a:p>
          <a:p>
            <a:endParaRPr lang="pt-BR" sz="1600" dirty="0">
              <a:latin typeface="Barlow" pitchFamily="2" charset="77"/>
              <a:ea typeface="Times New Roman" panose="02020603050405020304" pitchFamily="18" charset="0"/>
              <a:cs typeface="Times New Roman" panose="02020603050405020304" pitchFamily="18" charset="0"/>
            </a:endParaRPr>
          </a:p>
          <a:p>
            <a:endParaRPr lang="pt-BR" sz="1600" dirty="0">
              <a:latin typeface="Barlow" pitchFamily="2" charset="77"/>
              <a:ea typeface="Times New Roman" panose="02020603050405020304" pitchFamily="18" charset="0"/>
            </a:endParaRPr>
          </a:p>
          <a:p>
            <a:endParaRPr lang="pt-BR" sz="1600" dirty="0">
              <a:latin typeface="Barlow" pitchFamily="2" charset="77"/>
              <a:ea typeface="Times New Roman" panose="02020603050405020304" pitchFamily="18" charset="0"/>
            </a:endParaRPr>
          </a:p>
          <a:p>
            <a:endParaRPr lang="pt-BR" sz="1600" dirty="0">
              <a:latin typeface="Barlow" pitchFamily="2" charset="77"/>
            </a:endParaRPr>
          </a:p>
        </p:txBody>
      </p:sp>
      <p:sp>
        <p:nvSpPr>
          <p:cNvPr id="5" name="Espaço Reservado para Conteúdo 2">
            <a:extLst>
              <a:ext uri="{FF2B5EF4-FFF2-40B4-BE49-F238E27FC236}">
                <a16:creationId xmlns:a16="http://schemas.microsoft.com/office/drawing/2014/main" id="{9CAB437C-43F4-D99B-B400-2BBB294DCC0D}"/>
              </a:ext>
            </a:extLst>
          </p:cNvPr>
          <p:cNvSpPr txBox="1">
            <a:spLocks/>
          </p:cNvSpPr>
          <p:nvPr/>
        </p:nvSpPr>
        <p:spPr>
          <a:xfrm>
            <a:off x="1258276" y="650558"/>
            <a:ext cx="8098677" cy="580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b="1" dirty="0">
                <a:latin typeface="Barlow Condensed"/>
                <a:ea typeface="Times New Roman" panose="02020603050405020304" pitchFamily="18" charset="0"/>
                <a:cs typeface="Times New Roman" panose="02020603050405020304" pitchFamily="18" charset="0"/>
              </a:rPr>
              <a:t>4. DOS 10 AOS 12 ANOS DE IDADE (OS JUVENIS) </a:t>
            </a:r>
            <a:endParaRPr lang="pt-BR" sz="3200" dirty="0">
              <a:latin typeface="Barlow Condensed"/>
              <a:ea typeface="Times New Roman" panose="02020603050405020304" pitchFamily="18" charset="0"/>
            </a:endParaRPr>
          </a:p>
        </p:txBody>
      </p:sp>
    </p:spTree>
    <p:extLst>
      <p:ext uri="{BB962C8B-B14F-4D97-AF65-F5344CB8AC3E}">
        <p14:creationId xmlns:p14="http://schemas.microsoft.com/office/powerpoint/2010/main" val="26650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F0BDFF2C-CC83-A20B-AA7C-D3A715A17F15}"/>
              </a:ext>
            </a:extLst>
          </p:cNvPr>
          <p:cNvSpPr>
            <a:spLocks noGrp="1"/>
          </p:cNvSpPr>
          <p:nvPr>
            <p:ph type="subTitle" idx="1"/>
          </p:nvPr>
        </p:nvSpPr>
        <p:spPr>
          <a:xfrm>
            <a:off x="1038808" y="895949"/>
            <a:ext cx="9144000" cy="5066102"/>
          </a:xfrm>
        </p:spPr>
        <p:txBody>
          <a:bodyPr>
            <a:normAutofit/>
          </a:bodyPr>
          <a:lstStyle/>
          <a:p>
            <a:pPr algn="just"/>
            <a:endParaRPr lang="pt-BR" sz="1800" dirty="0">
              <a:effectLst/>
              <a:ea typeface="Times New Roman" panose="02020603050405020304" pitchFamily="18" charset="0"/>
            </a:endParaRPr>
          </a:p>
          <a:p>
            <a:endParaRPr lang="pt-BR" dirty="0"/>
          </a:p>
        </p:txBody>
      </p:sp>
      <p:sp>
        <p:nvSpPr>
          <p:cNvPr id="4" name="CaixaDeTexto 3">
            <a:extLst>
              <a:ext uri="{FF2B5EF4-FFF2-40B4-BE49-F238E27FC236}">
                <a16:creationId xmlns:a16="http://schemas.microsoft.com/office/drawing/2014/main" id="{FD22822A-6D4B-CA80-1A4F-5325E048B897}"/>
              </a:ext>
            </a:extLst>
          </p:cNvPr>
          <p:cNvSpPr txBox="1"/>
          <p:nvPr/>
        </p:nvSpPr>
        <p:spPr>
          <a:xfrm>
            <a:off x="1246215" y="838423"/>
            <a:ext cx="10687877" cy="461665"/>
          </a:xfrm>
          <a:prstGeom prst="rect">
            <a:avLst/>
          </a:prstGeom>
          <a:noFill/>
        </p:spPr>
        <p:txBody>
          <a:bodyPr wrap="square">
            <a:spAutoFit/>
          </a:bodyPr>
          <a:lstStyle/>
          <a:p>
            <a:pPr algn="just"/>
            <a:r>
              <a:rPr lang="pt-BR" sz="2400" b="1" dirty="0">
                <a:effectLst/>
                <a:latin typeface="Barlow Condensed"/>
                <a:ea typeface="Times New Roman" panose="02020603050405020304" pitchFamily="18" charset="0"/>
                <a:cs typeface="Times New Roman" panose="02020603050405020304" pitchFamily="18" charset="0"/>
              </a:rPr>
              <a:t>4.2 Características emocionais.</a:t>
            </a:r>
            <a:endParaRPr lang="pt-BR" sz="1700" b="1" dirty="0">
              <a:effectLst/>
              <a:latin typeface="Barlow" panose="00000500000000000000" pitchFamily="2" charset="0"/>
              <a:ea typeface="Times New Roman" panose="02020603050405020304" pitchFamily="18" charset="0"/>
              <a:cs typeface="Times New Roman" panose="02020603050405020304" pitchFamily="18" charset="0"/>
            </a:endParaRPr>
          </a:p>
        </p:txBody>
      </p:sp>
      <p:sp>
        <p:nvSpPr>
          <p:cNvPr id="5" name="Retângulo 4"/>
          <p:cNvSpPr/>
          <p:nvPr/>
        </p:nvSpPr>
        <p:spPr>
          <a:xfrm>
            <a:off x="422030" y="1417319"/>
            <a:ext cx="11347939" cy="3231654"/>
          </a:xfrm>
          <a:prstGeom prst="rect">
            <a:avLst/>
          </a:prstGeom>
        </p:spPr>
        <p:txBody>
          <a:bodyPr wrap="square">
            <a:spAutoFit/>
          </a:bodyPr>
          <a:lstStyle/>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Durante a faixa etária dos </a:t>
            </a:r>
            <a:r>
              <a:rPr lang="pt-BR" sz="1700" b="1" dirty="0">
                <a:latin typeface="Barlow" panose="00000500000000000000" pitchFamily="2" charset="0"/>
                <a:ea typeface="Times New Roman" panose="02020603050405020304" pitchFamily="18" charset="0"/>
                <a:cs typeface="Times New Roman" panose="02020603050405020304" pitchFamily="18" charset="0"/>
              </a:rPr>
              <a:t>10 aos 12 anos</a:t>
            </a:r>
            <a:r>
              <a:rPr lang="pt-BR" sz="1700" dirty="0">
                <a:latin typeface="Barlow" panose="00000500000000000000" pitchFamily="2" charset="0"/>
                <a:ea typeface="Times New Roman" panose="02020603050405020304" pitchFamily="18" charset="0"/>
                <a:cs typeface="Times New Roman" panose="02020603050405020304" pitchFamily="18" charset="0"/>
              </a:rPr>
              <a:t>, as crianças passam por um notável desenvolvimento emocional. Isso inclui um aumento na busca por autonomia. Elas também desenvolvem uma maior autoconsciência emocional e a capacidade de expressar emoções de forma mais articulada. </a:t>
            </a:r>
          </a:p>
          <a:p>
            <a:pPr algn="just"/>
            <a:endParaRPr lang="pt-BR" sz="1700" b="1" dirty="0">
              <a:latin typeface="Barlow" panose="00000500000000000000" pitchFamily="2" charset="0"/>
              <a:ea typeface="Times New Roman" panose="02020603050405020304" pitchFamily="18" charset="0"/>
              <a:cs typeface="Times New Roman" panose="02020603050405020304" pitchFamily="18" charset="0"/>
            </a:endParaRPr>
          </a:p>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No entanto, essas crianças experimentam flutuações emocionais devido a mudanças hormonais e sociais, oscilando entre euforia e tristeza. As amizades desempenham um papel crucial, tornando-as mais sensíveis às dinâmicas sociais. Elas estão no início da construção de sua identidade, enfrentando desafios acadêmicos que podem afetar suas emoções, seja com frustração ou conquista.</a:t>
            </a:r>
            <a:endParaRPr lang="pt-BR" sz="1700" dirty="0">
              <a:latin typeface="Barlow" panose="00000500000000000000" pitchFamily="2" charset="0"/>
              <a:ea typeface="Times New Roman" panose="02020603050405020304" pitchFamily="18" charset="0"/>
            </a:endParaRPr>
          </a:p>
          <a:p>
            <a:pPr algn="just"/>
            <a:endParaRPr lang="pt-BR" sz="1700" b="1" dirty="0">
              <a:latin typeface="Barlow" panose="00000500000000000000" pitchFamily="2" charset="0"/>
              <a:ea typeface="Times New Roman" panose="02020603050405020304" pitchFamily="18" charset="0"/>
              <a:cs typeface="Times New Roman" panose="02020603050405020304" pitchFamily="18" charset="0"/>
            </a:endParaRPr>
          </a:p>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A pressão social também é comum, com crianças tentando se encaixar em grupos sociais e atender às expectativas dos outros, o que pode impactar sua autoestima. Com o tempo, elas aprimoram o autocontrole emocional, mas ainda podem enfrentar desafios para controlar impulsos. É um período de intensas transformações emocionais e sociais.</a:t>
            </a:r>
            <a:endParaRPr lang="pt-BR" sz="1700" dirty="0">
              <a:latin typeface="Barlow"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2385477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838200" y="1032523"/>
            <a:ext cx="10515600" cy="4351338"/>
          </a:xfrm>
        </p:spPr>
        <p:txBody>
          <a:bodyPr/>
          <a:lstStyle/>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endParaRPr lang="pt-BR" sz="1800" dirty="0">
              <a:effectLst/>
              <a:latin typeface="Times New Roman" panose="02020603050405020304" pitchFamily="18" charset="0"/>
              <a:ea typeface="Times New Roman" panose="02020603050405020304" pitchFamily="18" charset="0"/>
            </a:endParaRPr>
          </a:p>
          <a:p>
            <a:pPr marL="0" indent="0">
              <a:buNone/>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sz="20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CaixaDeTexto 3">
            <a:extLst>
              <a:ext uri="{FF2B5EF4-FFF2-40B4-BE49-F238E27FC236}">
                <a16:creationId xmlns:a16="http://schemas.microsoft.com/office/drawing/2014/main" id="{29B6E1AC-343A-0381-7E04-CE32319E8ACA}"/>
              </a:ext>
            </a:extLst>
          </p:cNvPr>
          <p:cNvSpPr txBox="1"/>
          <p:nvPr/>
        </p:nvSpPr>
        <p:spPr>
          <a:xfrm>
            <a:off x="1127121" y="1115395"/>
            <a:ext cx="8971036" cy="3216265"/>
          </a:xfrm>
          <a:prstGeom prst="rect">
            <a:avLst/>
          </a:prstGeom>
          <a:noFill/>
        </p:spPr>
        <p:txBody>
          <a:bodyPr wrap="square">
            <a:spAutoFit/>
          </a:bodyPr>
          <a:lstStyle/>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Nessa idade, as crianças começam a formar grupos de amigos com interesses comuns, como esportes, hobbies ou atividades escolares, o que é importante para o desenvolvimento emocional. </a:t>
            </a:r>
          </a:p>
          <a:p>
            <a:pPr algn="just"/>
            <a:endParaRPr lang="pt-BR" sz="1700" b="1" dirty="0">
              <a:effectLst/>
              <a:latin typeface="Barlow" panose="00000500000000000000" pitchFamily="2" charset="0"/>
              <a:ea typeface="Times New Roman" panose="02020603050405020304" pitchFamily="18" charset="0"/>
              <a:cs typeface="Times New Roman" panose="02020603050405020304" pitchFamily="18" charset="0"/>
            </a:endParaRPr>
          </a:p>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Além disso, o desejo de independência está crescendo, e as crianças querem tomar decisões sobre seu tempo e escolhas pessoais. Suas habilidades de comunicação estão melhorando, permitindo que expressem seus pensamentos e sentimentos de maneira mais elaborada.</a:t>
            </a:r>
          </a:p>
          <a:p>
            <a:pPr algn="just"/>
            <a:endParaRPr lang="pt-BR" sz="1700" dirty="0">
              <a:effectLst/>
              <a:latin typeface="Barlow" panose="00000500000000000000" pitchFamily="2" charset="0"/>
              <a:ea typeface="Times New Roman" panose="02020603050405020304" pitchFamily="18" charset="0"/>
              <a:cs typeface="Times New Roman" panose="02020603050405020304" pitchFamily="18" charset="0"/>
            </a:endParaRPr>
          </a:p>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No aspecto social, estão aprendendo a resolver conflitos de maneira construtiva, buscando soluções que beneficiem a todos. Também estão começando a desenvolver uma ideia mais sólida de sua identidade pessoal, seus gostos e crenças.</a:t>
            </a:r>
            <a:endParaRPr lang="pt-BR" sz="1800" dirty="0">
              <a:effectLst/>
              <a:latin typeface="Times New Roman" panose="02020603050405020304" pitchFamily="18" charset="0"/>
              <a:ea typeface="Times New Roman" panose="02020603050405020304" pitchFamily="18" charset="0"/>
            </a:endParaRPr>
          </a:p>
          <a:p>
            <a:pPr algn="just"/>
            <a:endParaRPr lang="pt-BR" sz="1600" dirty="0">
              <a:effectLst/>
              <a:latin typeface="Times New Roman" panose="02020603050405020304" pitchFamily="18" charset="0"/>
              <a:ea typeface="Times New Roman" panose="02020603050405020304" pitchFamily="18" charset="0"/>
            </a:endParaRPr>
          </a:p>
        </p:txBody>
      </p:sp>
      <p:sp>
        <p:nvSpPr>
          <p:cNvPr id="5" name="Retângulo 4"/>
          <p:cNvSpPr/>
          <p:nvPr/>
        </p:nvSpPr>
        <p:spPr>
          <a:xfrm>
            <a:off x="1127121" y="4204772"/>
            <a:ext cx="7758462" cy="2446824"/>
          </a:xfrm>
          <a:prstGeom prst="rect">
            <a:avLst/>
          </a:prstGeom>
        </p:spPr>
        <p:txBody>
          <a:bodyPr wrap="square">
            <a:spAutoFit/>
          </a:bodyPr>
          <a:lstStyle/>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A escola desempenha um papel fundamental, pois as crianças interagem com colegas e professores, aprendem regras sociais e desenvolvem habilidades acadêmicas e sociais. Participar de atividades extracurriculares, como esportes e clubes, oferece oportunidades adicionais para desenvolver habilidades sociais e criar laços com colegas que compartilham interesses. </a:t>
            </a:r>
          </a:p>
          <a:p>
            <a:pPr algn="just"/>
            <a:endParaRPr lang="pt-BR"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Nessa fase, as crianças podem enfrentar desafios sociais, como pressão dos colegas e </a:t>
            </a:r>
            <a:r>
              <a:rPr lang="pt-BR" sz="1700" dirty="0" err="1">
                <a:latin typeface="Barlow" panose="00000500000000000000" pitchFamily="2" charset="0"/>
                <a:ea typeface="Times New Roman" panose="02020603050405020304" pitchFamily="18" charset="0"/>
                <a:cs typeface="Times New Roman" panose="02020603050405020304" pitchFamily="18" charset="0"/>
              </a:rPr>
              <a:t>bullying</a:t>
            </a:r>
            <a:r>
              <a:rPr lang="pt-BR" sz="1700" dirty="0">
                <a:latin typeface="Barlow" panose="00000500000000000000" pitchFamily="2" charset="0"/>
                <a:ea typeface="Times New Roman" panose="02020603050405020304" pitchFamily="18" charset="0"/>
                <a:cs typeface="Times New Roman" panose="02020603050405020304" pitchFamily="18" charset="0"/>
              </a:rPr>
              <a:t>, e os adultos precisam estar atentos, oferecendo orientação e apoio.</a:t>
            </a:r>
            <a:endParaRPr lang="pt-BR" sz="1700" dirty="0">
              <a:latin typeface="Barlow" panose="00000500000000000000" pitchFamily="2" charset="0"/>
              <a:ea typeface="Times New Roman" panose="02020603050405020304" pitchFamily="18" charset="0"/>
            </a:endParaRPr>
          </a:p>
        </p:txBody>
      </p:sp>
      <p:sp>
        <p:nvSpPr>
          <p:cNvPr id="6" name="CaixaDeTexto 5">
            <a:extLst>
              <a:ext uri="{FF2B5EF4-FFF2-40B4-BE49-F238E27FC236}">
                <a16:creationId xmlns:a16="http://schemas.microsoft.com/office/drawing/2014/main" id="{1ACAABAA-C09F-B9E7-5B6A-729796CA506D}"/>
              </a:ext>
            </a:extLst>
          </p:cNvPr>
          <p:cNvSpPr txBox="1"/>
          <p:nvPr/>
        </p:nvSpPr>
        <p:spPr>
          <a:xfrm>
            <a:off x="1127121" y="463136"/>
            <a:ext cx="9930104" cy="569387"/>
          </a:xfrm>
          <a:prstGeom prst="rect">
            <a:avLst/>
          </a:prstGeom>
          <a:noFill/>
        </p:spPr>
        <p:txBody>
          <a:bodyPr wrap="square">
            <a:spAutoFit/>
          </a:bodyPr>
          <a:lstStyle/>
          <a:p>
            <a:pPr>
              <a:lnSpc>
                <a:spcPct val="150000"/>
              </a:lnSpc>
              <a:spcBef>
                <a:spcPts val="600"/>
              </a:spcBef>
              <a:spcAft>
                <a:spcPts val="600"/>
              </a:spcAft>
            </a:pPr>
            <a:r>
              <a:rPr lang="pt-BR" sz="2400" b="1" kern="0" dirty="0">
                <a:solidFill>
                  <a:srgbClr val="009AC1"/>
                </a:solidFill>
                <a:effectLst/>
                <a:latin typeface="Barlow Condensed"/>
                <a:ea typeface="DengXian" panose="020B0503020204020204" pitchFamily="2" charset="-122"/>
                <a:cs typeface="Times New Roman" panose="02020603050405020304" pitchFamily="18" charset="0"/>
              </a:rPr>
              <a:t>4.3 Desenvolvimento Social.</a:t>
            </a:r>
          </a:p>
        </p:txBody>
      </p:sp>
      <p:sp>
        <p:nvSpPr>
          <p:cNvPr id="7" name="Retângulo 6">
            <a:extLst>
              <a:ext uri="{FF2B5EF4-FFF2-40B4-BE49-F238E27FC236}">
                <a16:creationId xmlns:a16="http://schemas.microsoft.com/office/drawing/2014/main" id="{515F1A5D-40FB-1972-AAA3-1D8D032B63D7}"/>
              </a:ext>
            </a:extLst>
          </p:cNvPr>
          <p:cNvSpPr/>
          <p:nvPr/>
        </p:nvSpPr>
        <p:spPr>
          <a:xfrm>
            <a:off x="0" y="894080"/>
            <a:ext cx="1127121" cy="45719"/>
          </a:xfrm>
          <a:prstGeom prst="rect">
            <a:avLst/>
          </a:prstGeom>
          <a:solidFill>
            <a:srgbClr val="009A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24275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838200" y="681135"/>
            <a:ext cx="10993016" cy="5924938"/>
          </a:xfrm>
        </p:spPr>
        <p:txBody>
          <a:bodyPr>
            <a:normAutofit/>
          </a:bodyPr>
          <a:lstStyle/>
          <a:p>
            <a:pPr marL="0" indent="0" algn="just">
              <a:buNone/>
            </a:pPr>
            <a:endParaRPr lang="pt-BR" sz="1800" dirty="0">
              <a:effectLst/>
              <a:latin typeface="Times New Roman" panose="02020603050405020304" pitchFamily="18" charset="0"/>
              <a:ea typeface="Times New Roman" panose="02020603050405020304" pitchFamily="18" charset="0"/>
            </a:endParaRPr>
          </a:p>
          <a:p>
            <a:endParaRPr lang="pt-BR" sz="2000" b="1" dirty="0"/>
          </a:p>
        </p:txBody>
      </p:sp>
      <p:sp>
        <p:nvSpPr>
          <p:cNvPr id="4" name="CaixaDeTexto 3">
            <a:extLst>
              <a:ext uri="{FF2B5EF4-FFF2-40B4-BE49-F238E27FC236}">
                <a16:creationId xmlns:a16="http://schemas.microsoft.com/office/drawing/2014/main" id="{28FE1CD6-3166-D09A-AD6E-21B2DF2A659D}"/>
              </a:ext>
            </a:extLst>
          </p:cNvPr>
          <p:cNvSpPr txBox="1"/>
          <p:nvPr/>
        </p:nvSpPr>
        <p:spPr>
          <a:xfrm>
            <a:off x="1173713" y="839038"/>
            <a:ext cx="10321990" cy="461665"/>
          </a:xfrm>
          <a:prstGeom prst="rect">
            <a:avLst/>
          </a:prstGeom>
          <a:noFill/>
        </p:spPr>
        <p:txBody>
          <a:bodyPr wrap="square">
            <a:spAutoFit/>
          </a:bodyPr>
          <a:lstStyle/>
          <a:p>
            <a:pPr algn="just"/>
            <a:r>
              <a:rPr lang="pt-BR" sz="2400" b="1" dirty="0">
                <a:solidFill>
                  <a:srgbClr val="009AC1"/>
                </a:solidFill>
                <a:effectLst/>
                <a:latin typeface="Barlow Condensed"/>
                <a:ea typeface="Times New Roman" panose="02020603050405020304" pitchFamily="18" charset="0"/>
                <a:cs typeface="Times New Roman" panose="02020603050405020304" pitchFamily="18" charset="0"/>
              </a:rPr>
              <a:t>4.4 Desenvolvimento espiritual.</a:t>
            </a:r>
            <a:endParaRPr lang="pt-BR" sz="1800" dirty="0">
              <a:solidFill>
                <a:srgbClr val="009AC1"/>
              </a:solidFill>
              <a:effectLst/>
              <a:latin typeface="Times New Roman" panose="02020603050405020304" pitchFamily="18" charset="0"/>
              <a:ea typeface="Times New Roman" panose="02020603050405020304" pitchFamily="18" charset="0"/>
            </a:endParaRPr>
          </a:p>
        </p:txBody>
      </p:sp>
      <p:sp>
        <p:nvSpPr>
          <p:cNvPr id="5" name="Retângulo 4"/>
          <p:cNvSpPr/>
          <p:nvPr/>
        </p:nvSpPr>
        <p:spPr>
          <a:xfrm>
            <a:off x="1173713" y="1458606"/>
            <a:ext cx="9063591" cy="1138773"/>
          </a:xfrm>
          <a:prstGeom prst="rect">
            <a:avLst/>
          </a:prstGeom>
        </p:spPr>
        <p:txBody>
          <a:bodyPr wrap="square">
            <a:spAutoFit/>
          </a:bodyPr>
          <a:lstStyle/>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Neste ponto se destaca algumas abordagens importantes para cultivar a espiritualidade nas crianças. Primeiro, enfatiza a importância de estabelecer um ambiente de comunicação aberta, incentivando perguntas e respeitando suas perspectivas. Em seguida, menciona a importância de dar o exemplo, demonstrando comportamento ético e compassivo na vida cotidiana.</a:t>
            </a:r>
          </a:p>
        </p:txBody>
      </p:sp>
      <p:sp>
        <p:nvSpPr>
          <p:cNvPr id="6" name="Retângulo 5"/>
          <p:cNvSpPr/>
          <p:nvPr/>
        </p:nvSpPr>
        <p:spPr>
          <a:xfrm>
            <a:off x="5185932" y="2997572"/>
            <a:ext cx="5399242" cy="2708434"/>
          </a:xfrm>
          <a:prstGeom prst="rect">
            <a:avLst/>
          </a:prstGeom>
        </p:spPr>
        <p:txBody>
          <a:bodyPr wrap="square">
            <a:spAutoFit/>
          </a:bodyPr>
          <a:lstStyle/>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É muito importante ajudar as crianças a desenvolverem valores sólidos, como empatia, gratidão e respeito, que são frequentemente associados ao crescimento espiritual. </a:t>
            </a:r>
          </a:p>
          <a:p>
            <a:pPr algn="just"/>
            <a:endParaRPr lang="pt-BR" sz="170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Por fim, recomenda o fornecimento de livros e recursos adequados à idade que abordem questões espirituais de maneira acessível para enriquecer sua compreensão. O apoio amoroso e o incentivo ao questionamento saudável são fundamentais nessa jornada.</a:t>
            </a:r>
            <a:endParaRPr lang="pt-BR" sz="1700" dirty="0">
              <a:latin typeface="Barlow"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4101278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Padrão do plano de fundo&#10;&#10;Descrição gerada automaticamente">
            <a:extLst>
              <a:ext uri="{FF2B5EF4-FFF2-40B4-BE49-F238E27FC236}">
                <a16:creationId xmlns:a16="http://schemas.microsoft.com/office/drawing/2014/main" id="{727D90B8-A4FF-8BB9-5EC7-F90A532A7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 y="0"/>
            <a:ext cx="12194942" cy="6856346"/>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851863" y="2621425"/>
            <a:ext cx="10515600" cy="2379404"/>
          </a:xfrm>
        </p:spPr>
        <p:txBody>
          <a:bodyPr>
            <a:normAutofit/>
          </a:bodyPr>
          <a:lstStyle/>
          <a:p>
            <a:pPr marL="0" indent="0" algn="ctr">
              <a:buNone/>
            </a:pPr>
            <a:r>
              <a:rPr lang="pt-BR" sz="7300" dirty="0">
                <a:solidFill>
                  <a:schemeClr val="tx1">
                    <a:lumMod val="65000"/>
                    <a:lumOff val="35000"/>
                  </a:schemeClr>
                </a:solidFill>
                <a:effectLst/>
                <a:latin typeface="Barlow Condensed" pitchFamily="2" charset="77"/>
                <a:ea typeface="Times New Roman" panose="02020603050405020304" pitchFamily="18" charset="0"/>
              </a:rPr>
              <a:t>COMPREENDENDO A</a:t>
            </a:r>
            <a:br>
              <a:rPr lang="pt-BR" sz="7300" dirty="0">
                <a:effectLst/>
                <a:latin typeface="Times New Roman" panose="02020603050405020304" pitchFamily="18" charset="0"/>
                <a:ea typeface="Times New Roman" panose="02020603050405020304" pitchFamily="18" charset="0"/>
              </a:rPr>
            </a:br>
            <a:r>
              <a:rPr lang="pt-BR" sz="7300" b="1" kern="0" dirty="0">
                <a:effectLst/>
                <a:latin typeface="Barlow Condensed" pitchFamily="2" charset="77"/>
                <a:ea typeface="Times New Roman" panose="02020603050405020304" pitchFamily="18" charset="0"/>
              </a:rPr>
              <a:t>TERCEIRA INFÂNCIA</a:t>
            </a:r>
            <a:endParaRPr lang="pt-BR" sz="7300" b="1" dirty="0">
              <a:latin typeface="Barlow Condensed" pitchFamily="2" charset="77"/>
            </a:endParaRPr>
          </a:p>
        </p:txBody>
      </p:sp>
    </p:spTree>
    <p:extLst>
      <p:ext uri="{BB962C8B-B14F-4D97-AF65-F5344CB8AC3E}">
        <p14:creationId xmlns:p14="http://schemas.microsoft.com/office/powerpoint/2010/main" val="4279760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tângulo 3"/>
          <p:cNvSpPr/>
          <p:nvPr/>
        </p:nvSpPr>
        <p:spPr>
          <a:xfrm>
            <a:off x="1171969" y="2126125"/>
            <a:ext cx="9482779" cy="4539704"/>
          </a:xfrm>
          <a:prstGeom prst="rect">
            <a:avLst/>
          </a:prstGeom>
        </p:spPr>
        <p:txBody>
          <a:bodyPr wrap="square">
            <a:spAutoFit/>
          </a:bodyPr>
          <a:lstStyle/>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Existe um conjunto valioso de orientações baseadas na Bíblia para ensinar crianças sobre a fé de forma clara e amorosa. Esses princípios incluem usar linguagem simples, contar histórias bíblicas, praticar a religião em família, participar de grupos de estudo, modelar comportamentos cristãos, ensinar a oração, envolver-se na igreja, respeitar a liberdade individual, mostrar paciência e amor, e estar aberto ao diálogo. É importante lembrar que essas diretrizes podem ser adaptadas às necessidades específicas de cada criança e família. Vejamos a seguir:</a:t>
            </a:r>
          </a:p>
          <a:p>
            <a:pPr algn="just"/>
            <a:endParaRPr lang="pt-BR" sz="1700" dirty="0">
              <a:latin typeface="Barlow" panose="00000500000000000000" pitchFamily="2" charset="0"/>
              <a:ea typeface="Times New Roman" panose="02020603050405020304" pitchFamily="18" charset="0"/>
              <a:cs typeface="Times New Roman" panose="02020603050405020304" pitchFamily="18" charset="0"/>
            </a:endParaRPr>
          </a:p>
          <a:p>
            <a:pPr marL="342900" indent="-342900">
              <a:buAutoNum type="arabicPeriod"/>
            </a:pPr>
            <a:r>
              <a:rPr lang="pt-BR" sz="1600" b="1" dirty="0">
                <a:latin typeface="Barlow" panose="00000500000000000000" pitchFamily="2" charset="0"/>
                <a:ea typeface="Times New Roman" panose="02020603050405020304" pitchFamily="18" charset="0"/>
                <a:cs typeface="Times New Roman" panose="02020603050405020304" pitchFamily="18" charset="0"/>
              </a:rPr>
              <a:t>Ensine com simplicidade.</a:t>
            </a:r>
          </a:p>
          <a:p>
            <a:pPr marL="342900" indent="-342900">
              <a:buFont typeface="Arial" panose="020B0604020202020204" pitchFamily="34" charset="0"/>
              <a:buAutoNum type="arabicPeriod"/>
            </a:pPr>
            <a:r>
              <a:rPr lang="pt-BR" sz="1600" b="1" dirty="0">
                <a:latin typeface="Barlow" panose="00000500000000000000" pitchFamily="2" charset="0"/>
                <a:ea typeface="Times New Roman" panose="02020603050405020304" pitchFamily="18" charset="0"/>
                <a:cs typeface="Times New Roman" panose="02020603050405020304" pitchFamily="18" charset="0"/>
              </a:rPr>
              <a:t>Use histórias bíblicas.</a:t>
            </a:r>
          </a:p>
          <a:p>
            <a:pPr marL="342900" indent="-342900">
              <a:buFont typeface="Arial" panose="020B0604020202020204" pitchFamily="34" charset="0"/>
              <a:buAutoNum type="arabicPeriod"/>
            </a:pPr>
            <a:r>
              <a:rPr lang="pt-BR" sz="1600" b="1" kern="0" dirty="0">
                <a:latin typeface="Barlow" panose="00000500000000000000" pitchFamily="2" charset="0"/>
                <a:ea typeface="Times New Roman" panose="02020603050405020304" pitchFamily="18" charset="0"/>
                <a:cs typeface="Times New Roman" panose="02020603050405020304" pitchFamily="18" charset="0"/>
              </a:rPr>
              <a:t>Culto em família.</a:t>
            </a:r>
          </a:p>
          <a:p>
            <a:pPr marL="342900" indent="-342900">
              <a:buFont typeface="Arial" panose="020B0604020202020204" pitchFamily="34" charset="0"/>
              <a:buAutoNum type="arabicPeriod"/>
            </a:pPr>
            <a:r>
              <a:rPr lang="pt-BR" sz="1600" b="1" kern="0" dirty="0">
                <a:latin typeface="Barlow" panose="00000500000000000000" pitchFamily="2" charset="0"/>
                <a:ea typeface="Times New Roman" panose="02020603050405020304" pitchFamily="18" charset="0"/>
                <a:cs typeface="Times New Roman" panose="02020603050405020304" pitchFamily="18" charset="0"/>
              </a:rPr>
              <a:t>Grupos de estudo.</a:t>
            </a:r>
          </a:p>
          <a:p>
            <a:pPr marL="342900" indent="-342900">
              <a:buFont typeface="Arial" panose="020B0604020202020204" pitchFamily="34" charset="0"/>
              <a:buAutoNum type="arabicPeriod"/>
            </a:pPr>
            <a:r>
              <a:rPr lang="pt-BR" sz="1600" b="1" kern="0" dirty="0">
                <a:latin typeface="Barlow" panose="00000500000000000000" pitchFamily="2" charset="0"/>
                <a:ea typeface="Times New Roman" panose="02020603050405020304" pitchFamily="18" charset="0"/>
                <a:cs typeface="Times New Roman" panose="02020603050405020304" pitchFamily="18" charset="0"/>
              </a:rPr>
              <a:t>Modelagem de comportamento.</a:t>
            </a:r>
          </a:p>
          <a:p>
            <a:pPr marL="342900" indent="-342900">
              <a:buFont typeface="Arial" panose="020B0604020202020204" pitchFamily="34" charset="0"/>
              <a:buAutoNum type="arabicPeriod"/>
            </a:pPr>
            <a:r>
              <a:rPr lang="pt-BR" sz="1600" b="1" kern="0" dirty="0">
                <a:latin typeface="Barlow" panose="00000500000000000000" pitchFamily="2" charset="0"/>
                <a:ea typeface="Times New Roman" panose="02020603050405020304" pitchFamily="18" charset="0"/>
                <a:cs typeface="Times New Roman" panose="02020603050405020304" pitchFamily="18" charset="0"/>
              </a:rPr>
              <a:t>Oração.</a:t>
            </a:r>
          </a:p>
          <a:p>
            <a:pPr marL="342900" indent="-342900">
              <a:buFont typeface="Arial" panose="020B0604020202020204" pitchFamily="34" charset="0"/>
              <a:buAutoNum type="arabicPeriod"/>
            </a:pPr>
            <a:r>
              <a:rPr lang="pt-BR" sz="1600" b="1" dirty="0">
                <a:latin typeface="Barlow" panose="00000500000000000000" pitchFamily="2" charset="0"/>
                <a:ea typeface="Times New Roman" panose="02020603050405020304" pitchFamily="18" charset="0"/>
                <a:cs typeface="Times New Roman" panose="02020603050405020304" pitchFamily="18" charset="0"/>
              </a:rPr>
              <a:t>Igreja.</a:t>
            </a:r>
          </a:p>
          <a:p>
            <a:pPr marL="342900" indent="-342900">
              <a:buFont typeface="Arial" panose="020B0604020202020204" pitchFamily="34" charset="0"/>
              <a:buAutoNum type="arabicPeriod"/>
            </a:pPr>
            <a:r>
              <a:rPr lang="pt-BR" sz="1600" b="1" dirty="0">
                <a:latin typeface="Barlow" panose="00000500000000000000" pitchFamily="2" charset="0"/>
                <a:ea typeface="Times New Roman" panose="02020603050405020304" pitchFamily="18" charset="0"/>
                <a:cs typeface="Times New Roman" panose="02020603050405020304" pitchFamily="18" charset="0"/>
              </a:rPr>
              <a:t>Respeito à liberdade.</a:t>
            </a:r>
          </a:p>
          <a:p>
            <a:pPr marL="342900" indent="-342900">
              <a:buFont typeface="Arial" panose="020B0604020202020204" pitchFamily="34" charset="0"/>
              <a:buAutoNum type="arabicPeriod"/>
            </a:pPr>
            <a:r>
              <a:rPr lang="pt-BR" sz="1600" b="1" kern="0" dirty="0">
                <a:latin typeface="Barlow" panose="00000500000000000000" pitchFamily="2" charset="0"/>
                <a:ea typeface="Times New Roman" panose="02020603050405020304" pitchFamily="18" charset="0"/>
                <a:cs typeface="Times New Roman" panose="02020603050405020304" pitchFamily="18" charset="0"/>
              </a:rPr>
              <a:t>Paciência e amor.</a:t>
            </a:r>
          </a:p>
          <a:p>
            <a:pPr marL="342900" indent="-342900">
              <a:buFont typeface="Arial" panose="020B0604020202020204" pitchFamily="34" charset="0"/>
              <a:buAutoNum type="arabicPeriod"/>
            </a:pPr>
            <a:r>
              <a:rPr lang="pt-BR" sz="1600" b="1" kern="0" dirty="0">
                <a:latin typeface="Barlow" panose="00000500000000000000" pitchFamily="2" charset="0"/>
                <a:ea typeface="Times New Roman" panose="02020603050405020304" pitchFamily="18" charset="0"/>
                <a:cs typeface="Times New Roman" panose="02020603050405020304" pitchFamily="18" charset="0"/>
              </a:rPr>
              <a:t>Abertura ao diálogo.</a:t>
            </a:r>
            <a:endParaRPr lang="pt-BR" sz="1600" dirty="0">
              <a:latin typeface="Barlow" panose="00000500000000000000" pitchFamily="2" charset="0"/>
              <a:ea typeface="Times New Roman" panose="02020603050405020304" pitchFamily="18" charset="0"/>
            </a:endParaRPr>
          </a:p>
        </p:txBody>
      </p:sp>
      <p:sp>
        <p:nvSpPr>
          <p:cNvPr id="5" name="Espaço Reservado para Conteúdo 2">
            <a:extLst>
              <a:ext uri="{FF2B5EF4-FFF2-40B4-BE49-F238E27FC236}">
                <a16:creationId xmlns:a16="http://schemas.microsoft.com/office/drawing/2014/main" id="{F966B2C3-16CF-EDF9-0F84-AB74EE9A4D80}"/>
              </a:ext>
            </a:extLst>
          </p:cNvPr>
          <p:cNvSpPr txBox="1">
            <a:spLocks/>
          </p:cNvSpPr>
          <p:nvPr/>
        </p:nvSpPr>
        <p:spPr>
          <a:xfrm>
            <a:off x="1171969" y="552669"/>
            <a:ext cx="8098677" cy="13137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b="1" dirty="0">
                <a:effectLst/>
                <a:latin typeface="Barlow Condensed"/>
                <a:ea typeface="Times New Roman" panose="02020603050405020304" pitchFamily="18" charset="0"/>
                <a:cs typeface="Times New Roman" panose="02020603050405020304" pitchFamily="18" charset="0"/>
              </a:rPr>
              <a:t>5. A CONDUÇÃO DAS NOSSAS CRIANÇAS DA TERCEIRA INFÂNCIA A JESUS: COMO A BÍBLIA NOS CONFERE ESTA RESPONSABILIDADE</a:t>
            </a:r>
            <a:endParaRPr lang="pt-BR" sz="2800" dirty="0">
              <a:effectLst/>
              <a:latin typeface="Times New Roman" panose="02020603050405020304" pitchFamily="18" charset="0"/>
              <a:ea typeface="Times New Roman" panose="02020603050405020304" pitchFamily="18" charset="0"/>
            </a:endParaRPr>
          </a:p>
          <a:p>
            <a:pPr marL="0" indent="0" algn="ctr">
              <a:buFont typeface="Arial" panose="020B0604020202020204" pitchFamily="34" charset="0"/>
              <a:buNone/>
            </a:pPr>
            <a:endParaRPr lang="pt-BR" sz="3000" b="1" dirty="0">
              <a:latin typeface="Barlow Condensed" pitchFamily="2" charset="77"/>
            </a:endParaRPr>
          </a:p>
        </p:txBody>
      </p:sp>
    </p:spTree>
    <p:extLst>
      <p:ext uri="{BB962C8B-B14F-4D97-AF65-F5344CB8AC3E}">
        <p14:creationId xmlns:p14="http://schemas.microsoft.com/office/powerpoint/2010/main" val="2504258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CE5C889E-E440-B604-4402-CF8F04DF995C}"/>
              </a:ext>
            </a:extLst>
          </p:cNvPr>
          <p:cNvSpPr>
            <a:spLocks noGrp="1"/>
          </p:cNvSpPr>
          <p:nvPr>
            <p:ph idx="1"/>
          </p:nvPr>
        </p:nvSpPr>
        <p:spPr>
          <a:xfrm>
            <a:off x="709127" y="1477265"/>
            <a:ext cx="10133044" cy="4351338"/>
          </a:xfrm>
        </p:spPr>
        <p:txBody>
          <a:bodyPr/>
          <a:lstStyle/>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AutoNum type="arabicPeriod"/>
            </a:pPr>
            <a:endParaRPr lang="pt-BR" sz="1800" dirty="0">
              <a:effectLst/>
              <a:latin typeface="Times New Roman" panose="02020603050405020304" pitchFamily="18" charset="0"/>
              <a:ea typeface="Times New Roman" panose="02020603050405020304" pitchFamily="18" charset="0"/>
            </a:endParaRPr>
          </a:p>
          <a:p>
            <a:pPr marL="342900" indent="-342900">
              <a:buAutoNum type="arabicPeriod"/>
            </a:pPr>
            <a:endParaRPr lang="pt-BR" sz="1800" b="1"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pt-BR" sz="1800" dirty="0">
              <a:effectLst/>
              <a:latin typeface="Times New Roman" panose="02020603050405020304" pitchFamily="18" charset="0"/>
              <a:ea typeface="Times New Roman" panose="02020603050405020304" pitchFamily="18" charset="0"/>
            </a:endParaRPr>
          </a:p>
          <a:p>
            <a:pPr marL="0" indent="0">
              <a:buNone/>
            </a:pPr>
            <a:endParaRPr lang="pt-BR" dirty="0"/>
          </a:p>
        </p:txBody>
      </p:sp>
      <p:sp>
        <p:nvSpPr>
          <p:cNvPr id="4" name="CaixaDeTexto 3">
            <a:extLst>
              <a:ext uri="{FF2B5EF4-FFF2-40B4-BE49-F238E27FC236}">
                <a16:creationId xmlns:a16="http://schemas.microsoft.com/office/drawing/2014/main" id="{99035F3C-54B3-5876-E79B-39184ACCAA14}"/>
              </a:ext>
            </a:extLst>
          </p:cNvPr>
          <p:cNvSpPr txBox="1"/>
          <p:nvPr/>
        </p:nvSpPr>
        <p:spPr>
          <a:xfrm>
            <a:off x="1171969" y="2208871"/>
            <a:ext cx="9579902" cy="877163"/>
          </a:xfrm>
          <a:prstGeom prst="rect">
            <a:avLst/>
          </a:prstGeom>
          <a:noFill/>
        </p:spPr>
        <p:txBody>
          <a:bodyPr wrap="square">
            <a:spAutoFit/>
          </a:bodyPr>
          <a:lstStyle/>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Um professor de Escola Sabatina para crianças de </a:t>
            </a:r>
            <a:r>
              <a:rPr lang="pt-BR" sz="1700" b="1" dirty="0">
                <a:effectLst/>
                <a:latin typeface="Barlow" panose="00000500000000000000" pitchFamily="2" charset="0"/>
                <a:ea typeface="Times New Roman" panose="02020603050405020304" pitchFamily="18" charset="0"/>
                <a:cs typeface="Times New Roman" panose="02020603050405020304" pitchFamily="18" charset="0"/>
              </a:rPr>
              <a:t>7 a 12 anos </a:t>
            </a:r>
            <a:r>
              <a:rPr lang="pt-BR" sz="1700" dirty="0">
                <a:effectLst/>
                <a:latin typeface="Barlow" panose="00000500000000000000" pitchFamily="2" charset="0"/>
                <a:ea typeface="Times New Roman" panose="02020603050405020304" pitchFamily="18" charset="0"/>
                <a:cs typeface="Times New Roman" panose="02020603050405020304" pitchFamily="18" charset="0"/>
              </a:rPr>
              <a:t>deve, em primeiro lugar, possuir um profundo amor e paciência. Essas características são essenciais, pois lidar com crianças requer compreensão e tolerância. Vejamos mais algumas:</a:t>
            </a:r>
            <a:endParaRPr lang="pt-BR" sz="1700" dirty="0">
              <a:effectLst/>
              <a:latin typeface="Barlow" panose="00000500000000000000" pitchFamily="2" charset="0"/>
              <a:ea typeface="Times New Roman" panose="02020603050405020304" pitchFamily="18" charset="0"/>
            </a:endParaRPr>
          </a:p>
        </p:txBody>
      </p:sp>
      <p:sp>
        <p:nvSpPr>
          <p:cNvPr id="6" name="Espaço Reservado para Conteúdo 2">
            <a:extLst>
              <a:ext uri="{FF2B5EF4-FFF2-40B4-BE49-F238E27FC236}">
                <a16:creationId xmlns:a16="http://schemas.microsoft.com/office/drawing/2014/main" id="{BBB904F8-DACE-F11B-4099-D8D1ABFD5C8E}"/>
              </a:ext>
            </a:extLst>
          </p:cNvPr>
          <p:cNvSpPr txBox="1">
            <a:spLocks/>
          </p:cNvSpPr>
          <p:nvPr/>
        </p:nvSpPr>
        <p:spPr>
          <a:xfrm>
            <a:off x="1171969" y="552669"/>
            <a:ext cx="8098677" cy="13137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b="1" dirty="0">
                <a:latin typeface="Barlow Condensed"/>
                <a:ea typeface="Times New Roman" panose="02020603050405020304" pitchFamily="18" charset="0"/>
                <a:cs typeface="Times New Roman" panose="02020603050405020304" pitchFamily="18" charset="0"/>
              </a:rPr>
              <a:t>6. CARACTERÍSTICAS NECESSÁRIAS DE UM PROFESSOR DE ESCOLA SABATINA PARA CRIANÇAS DE 7 A 12 ANOS DE IDADE</a:t>
            </a:r>
          </a:p>
          <a:p>
            <a:pPr marL="0" indent="0" algn="ctr">
              <a:buFont typeface="Arial" panose="020B0604020202020204" pitchFamily="34" charset="0"/>
              <a:buNone/>
            </a:pPr>
            <a:endParaRPr lang="pt-BR" sz="3000" b="1" dirty="0">
              <a:latin typeface="Barlow Condensed" pitchFamily="2" charset="77"/>
            </a:endParaRPr>
          </a:p>
        </p:txBody>
      </p:sp>
      <p:sp>
        <p:nvSpPr>
          <p:cNvPr id="7" name="CaixaDeTexto 6">
            <a:extLst>
              <a:ext uri="{FF2B5EF4-FFF2-40B4-BE49-F238E27FC236}">
                <a16:creationId xmlns:a16="http://schemas.microsoft.com/office/drawing/2014/main" id="{EDD96988-A03E-6B97-9D54-1CDBA38F2FB3}"/>
              </a:ext>
            </a:extLst>
          </p:cNvPr>
          <p:cNvSpPr txBox="1"/>
          <p:nvPr/>
        </p:nvSpPr>
        <p:spPr>
          <a:xfrm>
            <a:off x="1171969" y="3335287"/>
            <a:ext cx="7634101" cy="2970044"/>
          </a:xfrm>
          <a:prstGeom prst="rect">
            <a:avLst/>
          </a:prstGeom>
          <a:noFill/>
        </p:spPr>
        <p:txBody>
          <a:bodyPr wrap="square">
            <a:spAutoFit/>
          </a:bodyPr>
          <a:lstStyle/>
          <a:p>
            <a:pPr marL="285750" indent="-285750" algn="just">
              <a:buFont typeface="Arial" panose="020B0604020202020204" pitchFamily="34" charset="0"/>
              <a:buChar char="•"/>
            </a:pP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Ter um conhecimento sólido das Escrituras e das histórias bíblicas.</a:t>
            </a:r>
          </a:p>
          <a:p>
            <a:pPr marL="285750" indent="-285750" algn="just">
              <a:buFont typeface="Arial" panose="020B0604020202020204" pitchFamily="34" charset="0"/>
              <a:buChar char="•"/>
            </a:pP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Ter habilidade de comunicação</a:t>
            </a:r>
            <a:r>
              <a:rPr lang="pt-BR" sz="1700" kern="0" dirty="0">
                <a:latin typeface="Barlow" panose="00000500000000000000" pitchFamily="2" charset="0"/>
                <a:ea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Ter criatividade e planejamento.</a:t>
            </a:r>
          </a:p>
          <a:p>
            <a:pPr marL="285750" indent="-285750" algn="just">
              <a:buFont typeface="Arial" panose="020B0604020202020204" pitchFamily="34" charset="0"/>
              <a:buChar char="•"/>
            </a:pPr>
            <a:r>
              <a:rPr lang="pt-BR" sz="1700" kern="0" dirty="0">
                <a:latin typeface="Barlow" panose="00000500000000000000" pitchFamily="2" charset="0"/>
                <a:ea typeface="Times New Roman" panose="02020603050405020304" pitchFamily="18" charset="0"/>
                <a:cs typeface="Times New Roman" panose="02020603050405020304" pitchFamily="18" charset="0"/>
              </a:rPr>
              <a:t>Ser empático</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 Mostrar compreensão e apoiar as crianças emocionalmente ajuda a construir confiança e um ambiente de aprendizado positivo.</a:t>
            </a:r>
          </a:p>
          <a:p>
            <a:pPr marL="285750" indent="-285750" algn="just">
              <a:buFont typeface="Arial" panose="020B0604020202020204" pitchFamily="34" charset="0"/>
              <a:buChar char="•"/>
            </a:pP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Ter liderança. O professor deve ser capaz de liderar de maneira eficaz.</a:t>
            </a:r>
          </a:p>
          <a:p>
            <a:pPr marL="285750" indent="-285750" algn="just">
              <a:buFont typeface="Arial" panose="020B0604020202020204" pitchFamily="34" charset="0"/>
              <a:buChar char="•"/>
            </a:pPr>
            <a:r>
              <a:rPr lang="pt-BR" sz="1700" kern="0" dirty="0">
                <a:latin typeface="Barlow" panose="00000500000000000000" pitchFamily="2" charset="0"/>
                <a:ea typeface="Times New Roman" panose="02020603050405020304" pitchFamily="18" charset="0"/>
                <a:cs typeface="Times New Roman" panose="02020603050405020304" pitchFamily="18" charset="0"/>
              </a:rPr>
              <a:t>Mostrar p</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aciência. O professor deve sempre manter a calma e abordar os problemas de maneira construtiva.</a:t>
            </a:r>
          </a:p>
          <a:p>
            <a:pPr marL="285750" indent="-285750" algn="just">
              <a:buFont typeface="Arial" panose="020B0604020202020204" pitchFamily="34" charset="0"/>
              <a:buChar char="•"/>
            </a:pPr>
            <a:r>
              <a:rPr lang="pt-BR" sz="1700" kern="0" dirty="0">
                <a:latin typeface="Barlow" panose="00000500000000000000" pitchFamily="2" charset="0"/>
                <a:ea typeface="Times New Roman" panose="02020603050405020304" pitchFamily="18" charset="0"/>
                <a:cs typeface="Times New Roman" panose="02020603050405020304" pitchFamily="18" charset="0"/>
              </a:rPr>
              <a:t>Ser flexível</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 pois as crianças têm necessidades variadas</a:t>
            </a:r>
            <a:r>
              <a:rPr lang="pt-BR" sz="1700" kern="0" dirty="0">
                <a:latin typeface="Barlow" panose="00000500000000000000" pitchFamily="2" charset="0"/>
                <a:ea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pt-BR" sz="1700" kern="0" dirty="0">
                <a:latin typeface="Barlow" panose="00000500000000000000" pitchFamily="2" charset="0"/>
                <a:ea typeface="Times New Roman" panose="02020603050405020304" pitchFamily="18" charset="0"/>
                <a:cs typeface="Times New Roman" panose="02020603050405020304" pitchFamily="18" charset="0"/>
              </a:rPr>
              <a:t>Demonstrar e</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ntusiasmo pelo ensino religioso e pelas lições bíblicas.</a:t>
            </a:r>
          </a:p>
          <a:p>
            <a:pPr marL="285750" indent="-285750" algn="just">
              <a:buFont typeface="Arial" panose="020B0604020202020204" pitchFamily="34" charset="0"/>
              <a:buChar char="•"/>
            </a:pPr>
            <a:r>
              <a:rPr lang="pt-BR" sz="1700" kern="0" dirty="0">
                <a:latin typeface="Barlow" panose="00000500000000000000" pitchFamily="2" charset="0"/>
                <a:ea typeface="Times New Roman" panose="02020603050405020304" pitchFamily="18" charset="0"/>
                <a:cs typeface="Times New Roman" panose="02020603050405020304" pitchFamily="18" charset="0"/>
              </a:rPr>
              <a:t>Ser comprometido e ter </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a capacidade de ouvir.</a:t>
            </a:r>
            <a:endParaRPr lang="pt-BR" sz="1700" dirty="0">
              <a:effectLst/>
              <a:latin typeface="Barlow"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3011066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B3217312-2E69-4952-3A1B-1BA53BB4A206}"/>
              </a:ext>
            </a:extLst>
          </p:cNvPr>
          <p:cNvSpPr>
            <a:spLocks noGrp="1"/>
          </p:cNvSpPr>
          <p:nvPr>
            <p:ph idx="1"/>
          </p:nvPr>
        </p:nvSpPr>
        <p:spPr>
          <a:xfrm>
            <a:off x="1171969" y="1626095"/>
            <a:ext cx="8876492" cy="5069537"/>
          </a:xfrm>
        </p:spPr>
        <p:txBody>
          <a:bodyPr>
            <a:normAutofit/>
          </a:bodyPr>
          <a:lstStyle/>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O desenvolvimento na terceira infância, que compreende a faixa etária dos </a:t>
            </a:r>
            <a:r>
              <a:rPr lang="pt-BR" sz="1700" b="1" dirty="0">
                <a:effectLst/>
                <a:latin typeface="Barlow" panose="00000500000000000000" pitchFamily="2" charset="0"/>
                <a:ea typeface="Times New Roman" panose="02020603050405020304" pitchFamily="18" charset="0"/>
                <a:cs typeface="Times New Roman" panose="02020603050405020304" pitchFamily="18" charset="0"/>
              </a:rPr>
              <a:t>7 aos 12 anos</a:t>
            </a:r>
            <a:r>
              <a:rPr lang="pt-BR" sz="1700" dirty="0">
                <a:effectLst/>
                <a:latin typeface="Barlow" panose="00000500000000000000" pitchFamily="2" charset="0"/>
                <a:ea typeface="Times New Roman" panose="02020603050405020304" pitchFamily="18" charset="0"/>
                <a:cs typeface="Times New Roman" panose="02020603050405020304" pitchFamily="18" charset="0"/>
              </a:rPr>
              <a:t>, é uma fase crucial na formação das crianças. Nesse período, elas continuam a desenvolver habilidades cognitivas, sociais e emocionais, bem como a construir sua identidade e valores. </a:t>
            </a:r>
          </a:p>
        </p:txBody>
      </p:sp>
      <p:sp>
        <p:nvSpPr>
          <p:cNvPr id="4" name="Espaço Reservado para Conteúdo 2">
            <a:extLst>
              <a:ext uri="{FF2B5EF4-FFF2-40B4-BE49-F238E27FC236}">
                <a16:creationId xmlns:a16="http://schemas.microsoft.com/office/drawing/2014/main" id="{3AD215BA-C903-D3C7-B927-F48E32D7207D}"/>
              </a:ext>
            </a:extLst>
          </p:cNvPr>
          <p:cNvSpPr txBox="1">
            <a:spLocks/>
          </p:cNvSpPr>
          <p:nvPr/>
        </p:nvSpPr>
        <p:spPr>
          <a:xfrm>
            <a:off x="1171969" y="735485"/>
            <a:ext cx="8098677" cy="520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b="1" dirty="0">
                <a:latin typeface="Barlow Condensed"/>
                <a:ea typeface="Times New Roman" panose="02020603050405020304" pitchFamily="18" charset="0"/>
                <a:cs typeface="Times New Roman" panose="02020603050405020304" pitchFamily="18" charset="0"/>
              </a:rPr>
              <a:t>CONCLUSÃO</a:t>
            </a:r>
          </a:p>
          <a:p>
            <a:pPr marL="0" indent="0" algn="ctr">
              <a:buFont typeface="Arial" panose="020B0604020202020204" pitchFamily="34" charset="0"/>
              <a:buNone/>
            </a:pPr>
            <a:endParaRPr lang="pt-BR" sz="3000" b="1" dirty="0">
              <a:latin typeface="Barlow Condensed" pitchFamily="2" charset="77"/>
            </a:endParaRPr>
          </a:p>
        </p:txBody>
      </p:sp>
      <p:sp>
        <p:nvSpPr>
          <p:cNvPr id="5" name="Espaço Reservado para Conteúdo 2">
            <a:extLst>
              <a:ext uri="{FF2B5EF4-FFF2-40B4-BE49-F238E27FC236}">
                <a16:creationId xmlns:a16="http://schemas.microsoft.com/office/drawing/2014/main" id="{B1195BF8-3411-EEF7-4375-2DFCA696EBD0}"/>
              </a:ext>
            </a:extLst>
          </p:cNvPr>
          <p:cNvSpPr txBox="1">
            <a:spLocks/>
          </p:cNvSpPr>
          <p:nvPr/>
        </p:nvSpPr>
        <p:spPr>
          <a:xfrm>
            <a:off x="1171969" y="2878715"/>
            <a:ext cx="7723553" cy="25642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pt-BR" sz="1700" dirty="0">
                <a:latin typeface="Barlow" panose="00000500000000000000" pitchFamily="2" charset="0"/>
                <a:ea typeface="Times New Roman" panose="02020603050405020304" pitchFamily="18" charset="0"/>
                <a:cs typeface="Times New Roman" panose="02020603050405020304" pitchFamily="18" charset="0"/>
              </a:rPr>
              <a:t>A igreja desempenha um papel importante ao fornecer um ambiente moral e espiritualmente enriquecedor para as crianças. Ela pode oferecer orientação ética, promovendo valores como empatia, compaixão e respeito pelo próximo, incluindo o amor a Deus. Além disso, a igreja pode ensinar princípios religiosos que auxiliam na formação de uma base sólida de valores e crenças.</a:t>
            </a:r>
            <a:endParaRPr lang="pt-BR" sz="1700" dirty="0">
              <a:latin typeface="Barlow" panose="00000500000000000000" pitchFamily="2" charset="0"/>
              <a:ea typeface="Times New Roman" panose="02020603050405020304" pitchFamily="18" charset="0"/>
            </a:endParaRPr>
          </a:p>
          <a:p>
            <a:pPr marL="0" indent="0" algn="just">
              <a:buFont typeface="Arial" panose="020B0604020202020204" pitchFamily="34" charset="0"/>
              <a:buNone/>
            </a:pPr>
            <a:endParaRPr lang="pt-BR" sz="1700" dirty="0">
              <a:latin typeface="Barlow" panose="00000500000000000000" pitchFamily="2" charset="0"/>
              <a:ea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pt-BR" sz="2000" b="1" dirty="0">
                <a:latin typeface="Barlow" panose="00000500000000000000" pitchFamily="2" charset="0"/>
                <a:ea typeface="Times New Roman" panose="02020603050405020304" pitchFamily="18" charset="0"/>
                <a:cs typeface="Times New Roman" panose="02020603050405020304" pitchFamily="18" charset="0"/>
              </a:rPr>
              <a:t>Que Deus abençoe seu ministério!</a:t>
            </a:r>
            <a:endParaRPr lang="pt-BR" sz="2000" b="1" dirty="0">
              <a:latin typeface="Barlow" panose="00000500000000000000" pitchFamily="2" charset="0"/>
              <a:ea typeface="Times New Roman" panose="02020603050405020304" pitchFamily="18" charset="0"/>
            </a:endParaRPr>
          </a:p>
          <a:p>
            <a:pPr marL="0" indent="0">
              <a:buFont typeface="Arial" panose="020B0604020202020204" pitchFamily="34" charset="0"/>
              <a:buNone/>
            </a:pPr>
            <a:endParaRPr lang="pt-BR" sz="2000" dirty="0"/>
          </a:p>
        </p:txBody>
      </p:sp>
    </p:spTree>
    <p:extLst>
      <p:ext uri="{BB962C8B-B14F-4D97-AF65-F5344CB8AC3E}">
        <p14:creationId xmlns:p14="http://schemas.microsoft.com/office/powerpoint/2010/main" val="1079458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8016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Desenho de personagem de desenho animado&#10;&#10;Descrição gerada automaticamente com confiança média">
            <a:extLst>
              <a:ext uri="{FF2B5EF4-FFF2-40B4-BE49-F238E27FC236}">
                <a16:creationId xmlns:a16="http://schemas.microsoft.com/office/drawing/2014/main" id="{674ED321-EA82-0306-B990-F25323A5A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4"/>
            <a:ext cx="12192000" cy="6854692"/>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2451040" y="1890299"/>
            <a:ext cx="9358006" cy="4814278"/>
          </a:xfrm>
        </p:spPr>
        <p:txBody>
          <a:bodyPr>
            <a:normAutofit/>
          </a:bodyPr>
          <a:lstStyle/>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A </a:t>
            </a:r>
            <a:r>
              <a:rPr lang="pt-BR" sz="1700" b="1" dirty="0">
                <a:effectLst/>
                <a:latin typeface="Barlow" panose="00000500000000000000" pitchFamily="2" charset="0"/>
                <a:ea typeface="Times New Roman" panose="02020603050405020304" pitchFamily="18" charset="0"/>
                <a:cs typeface="Times New Roman" panose="02020603050405020304" pitchFamily="18" charset="0"/>
              </a:rPr>
              <a:t>terceira infância</a:t>
            </a:r>
            <a:r>
              <a:rPr lang="pt-BR" sz="1700" dirty="0">
                <a:effectLst/>
                <a:latin typeface="Barlow" panose="00000500000000000000" pitchFamily="2" charset="0"/>
                <a:ea typeface="Times New Roman" panose="02020603050405020304" pitchFamily="18" charset="0"/>
                <a:cs typeface="Times New Roman" panose="02020603050405020304" pitchFamily="18" charset="0"/>
              </a:rPr>
              <a:t>, também conhecida como </a:t>
            </a:r>
            <a:r>
              <a:rPr lang="pt-BR" sz="1700" b="1" dirty="0">
                <a:effectLst/>
                <a:latin typeface="Barlow" panose="00000500000000000000" pitchFamily="2" charset="0"/>
                <a:ea typeface="Times New Roman" panose="02020603050405020304" pitchFamily="18" charset="0"/>
                <a:cs typeface="Times New Roman" panose="02020603050405020304" pitchFamily="18" charset="0"/>
              </a:rPr>
              <a:t>pré-adolescência</a:t>
            </a:r>
            <a:r>
              <a:rPr lang="pt-BR" sz="1700" dirty="0">
                <a:effectLst/>
                <a:latin typeface="Barlow" panose="00000500000000000000" pitchFamily="2" charset="0"/>
                <a:ea typeface="Times New Roman" panose="02020603050405020304" pitchFamily="18" charset="0"/>
                <a:cs typeface="Times New Roman" panose="02020603050405020304" pitchFamily="18" charset="0"/>
              </a:rPr>
              <a:t>, é uma fase essencial no desenvolvimento humano que ocorre aproximadamente dos </a:t>
            </a:r>
            <a:r>
              <a:rPr lang="pt-BR" sz="1700" b="1" dirty="0">
                <a:effectLst/>
                <a:latin typeface="Barlow" panose="00000500000000000000" pitchFamily="2" charset="0"/>
                <a:ea typeface="Times New Roman" panose="02020603050405020304" pitchFamily="18" charset="0"/>
                <a:cs typeface="Times New Roman" panose="02020603050405020304" pitchFamily="18" charset="0"/>
              </a:rPr>
              <a:t>7 aos 12 anos </a:t>
            </a:r>
            <a:r>
              <a:rPr lang="pt-BR" sz="1700" dirty="0">
                <a:effectLst/>
                <a:latin typeface="Barlow" panose="00000500000000000000" pitchFamily="2" charset="0"/>
                <a:ea typeface="Times New Roman" panose="02020603050405020304" pitchFamily="18" charset="0"/>
                <a:cs typeface="Times New Roman" panose="02020603050405020304" pitchFamily="18" charset="0"/>
              </a:rPr>
              <a:t>de idade. Para compreender essa etapa, podemos recorrer a diversos referenciais teóricos da psicologia do desenvolvimento. </a:t>
            </a:r>
          </a:p>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Esta fase é também conhecida como idade escolar, sendo uma fase importante do crescimento físico, pois é quando a criança começa a se desenvolver de maneira significativa. É neste período que a criança começa a estabelecer a sua identidade, ampliar habilidades sociais mais complexas e aprimorar as suas capacidades cognitivas. Este é também um período de transição para a pré-adolescência, onde a criança pode passar por diversas transformações e conflitos emocionais, com alguns desafios comuns enfrentados durante o processo.</a:t>
            </a:r>
          </a:p>
          <a:p>
            <a:pPr marL="0" indent="0" algn="just">
              <a:buNone/>
            </a:pPr>
            <a:endParaRPr lang="pt-BR" sz="1700" dirty="0">
              <a:effectLst/>
              <a:latin typeface="Barlow" panose="00000500000000000000" pitchFamily="2" charset="0"/>
              <a:ea typeface="Times New Roman" panose="02020603050405020304" pitchFamily="18" charset="0"/>
            </a:endParaRPr>
          </a:p>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Quando analisamos a </a:t>
            </a:r>
            <a:r>
              <a:rPr lang="pt-BR" sz="1700" b="1" dirty="0">
                <a:effectLst/>
                <a:latin typeface="Barlow" panose="00000500000000000000" pitchFamily="2" charset="0"/>
                <a:ea typeface="Times New Roman" panose="02020603050405020304" pitchFamily="18" charset="0"/>
                <a:cs typeface="Times New Roman" panose="02020603050405020304" pitchFamily="18" charset="0"/>
              </a:rPr>
              <a:t>terceira infância </a:t>
            </a:r>
            <a:r>
              <a:rPr lang="pt-BR" sz="1700" dirty="0">
                <a:effectLst/>
                <a:latin typeface="Barlow" panose="00000500000000000000" pitchFamily="2" charset="0"/>
                <a:ea typeface="Times New Roman" panose="02020603050405020304" pitchFamily="18" charset="0"/>
                <a:cs typeface="Times New Roman" panose="02020603050405020304" pitchFamily="18" charset="0"/>
              </a:rPr>
              <a:t>com base em referenciais teóricos, podemos compreender melhor os desafios, conquistas e transformações que ocorrem nessa fase crítica do desenvolvimento humano, e assim trilharmos um caminho mais assertivo na condução daqueles que estão sob nossa responsabilidade. </a:t>
            </a:r>
            <a:endParaRPr lang="pt-BR" sz="1700" dirty="0">
              <a:effectLst/>
              <a:latin typeface="Barlow" panose="00000500000000000000" pitchFamily="2" charset="0"/>
              <a:ea typeface="Times New Roman" panose="02020603050405020304" pitchFamily="18" charset="0"/>
            </a:endParaRPr>
          </a:p>
          <a:p>
            <a:pPr marL="0" indent="0">
              <a:buNone/>
            </a:pPr>
            <a:endParaRPr lang="pt-BR" sz="1700" dirty="0"/>
          </a:p>
        </p:txBody>
      </p:sp>
      <p:sp>
        <p:nvSpPr>
          <p:cNvPr id="2" name="CaixaDeTexto 1"/>
          <p:cNvSpPr txBox="1"/>
          <p:nvPr/>
        </p:nvSpPr>
        <p:spPr>
          <a:xfrm>
            <a:off x="1134775" y="627949"/>
            <a:ext cx="8909539" cy="1015663"/>
          </a:xfrm>
          <a:prstGeom prst="rect">
            <a:avLst/>
          </a:prstGeom>
          <a:noFill/>
        </p:spPr>
        <p:txBody>
          <a:bodyPr wrap="square" rtlCol="0">
            <a:spAutoFit/>
          </a:bodyPr>
          <a:lstStyle/>
          <a:p>
            <a:r>
              <a:rPr lang="pt-BR" sz="3000" b="1" dirty="0">
                <a:latin typeface="Barlow Condensed"/>
                <a:ea typeface="Times New Roman" panose="02020603050405020304" pitchFamily="18" charset="0"/>
                <a:cs typeface="Times New Roman" panose="02020603050405020304" pitchFamily="18" charset="0"/>
              </a:rPr>
              <a:t>ENTENDER A TERCEIRA INFÂNCIA: UMA JANELA PARA O DESENVOLVIMENTO DA CRIANÇA</a:t>
            </a:r>
            <a:endParaRPr lang="pt-BR" sz="3000" dirty="0">
              <a:latin typeface="Barlow Condensed"/>
              <a:ea typeface="Times New Roman" panose="02020603050405020304" pitchFamily="18" charset="0"/>
            </a:endParaRPr>
          </a:p>
        </p:txBody>
      </p:sp>
    </p:spTree>
    <p:extLst>
      <p:ext uri="{BB962C8B-B14F-4D97-AF65-F5344CB8AC3E}">
        <p14:creationId xmlns:p14="http://schemas.microsoft.com/office/powerpoint/2010/main" val="3998752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B1A13103-576A-A5A6-2456-7CFE2419760E}"/>
              </a:ext>
            </a:extLst>
          </p:cNvPr>
          <p:cNvSpPr>
            <a:spLocks noGrp="1"/>
          </p:cNvSpPr>
          <p:nvPr>
            <p:ph idx="1"/>
          </p:nvPr>
        </p:nvSpPr>
        <p:spPr>
          <a:xfrm>
            <a:off x="1124836" y="741854"/>
            <a:ext cx="8098677" cy="772887"/>
          </a:xfrm>
        </p:spPr>
        <p:txBody>
          <a:bodyPr>
            <a:noAutofit/>
          </a:bodyPr>
          <a:lstStyle/>
          <a:p>
            <a:pPr marL="342900" indent="-342900" algn="just">
              <a:buAutoNum type="arabicPeriod"/>
            </a:pPr>
            <a:r>
              <a:rPr lang="pt-BR" sz="3000" b="1" dirty="0">
                <a:effectLst/>
                <a:latin typeface="Barlow Condensed" pitchFamily="2" charset="77"/>
                <a:ea typeface="Times New Roman" panose="02020603050405020304" pitchFamily="18" charset="0"/>
                <a:cs typeface="Times New Roman" panose="02020603050405020304" pitchFamily="18" charset="0"/>
              </a:rPr>
              <a:t>OS ALICERCES ESPIRITUAIS: INÍCIO PRECOCE QUE TRARÁ BENEFÍCIOS A TERCEIRA INFÂNCIA E POR TODA A VIDA</a:t>
            </a:r>
            <a:endParaRPr lang="pt-BR" sz="3000" b="1" dirty="0">
              <a:effectLst/>
              <a:latin typeface="Barlow Condensed" pitchFamily="2" charset="77"/>
              <a:ea typeface="Times New Roman" panose="02020603050405020304" pitchFamily="18" charset="0"/>
            </a:endParaRPr>
          </a:p>
          <a:p>
            <a:pPr marL="0" indent="0" algn="ctr">
              <a:buNone/>
            </a:pPr>
            <a:endParaRPr lang="pt-BR" sz="3000" b="1" dirty="0">
              <a:latin typeface="Barlow Condensed" pitchFamily="2" charset="77"/>
            </a:endParaRPr>
          </a:p>
        </p:txBody>
      </p:sp>
      <p:sp>
        <p:nvSpPr>
          <p:cNvPr id="4" name="Retângulo 3"/>
          <p:cNvSpPr/>
          <p:nvPr/>
        </p:nvSpPr>
        <p:spPr>
          <a:xfrm>
            <a:off x="1860332" y="1820363"/>
            <a:ext cx="8625451" cy="2185214"/>
          </a:xfrm>
          <a:prstGeom prst="rect">
            <a:avLst/>
          </a:prstGeom>
        </p:spPr>
        <p:txBody>
          <a:bodyPr wrap="square">
            <a:spAutoFit/>
          </a:bodyPr>
          <a:lstStyle/>
          <a:p>
            <a:pPr algn="just"/>
            <a:r>
              <a:rPr lang="pt-BR" sz="1700" dirty="0">
                <a:latin typeface="Barlow" panose="00000500000000000000" pitchFamily="2" charset="0"/>
                <a:ea typeface="Times New Roman" panose="02020603050405020304" pitchFamily="18" charset="0"/>
                <a:cs typeface="Times New Roman" panose="02020603050405020304" pitchFamily="18" charset="0"/>
              </a:rPr>
              <a:t>Comecemos pelo que nos foi deixado como inspiração nos escritos de Ellen G. White, que enfatizou na filosofia de educacional cristã diversos aspectos do desenvolvimento humano. Em seus escritos, ela delineou vários princípios como alicerces fundamentais da educação, e coloca como base a espiritualidade, que deve ser observada mesmo antes do nascimento do bebê.  Ela destacou a necessidade de uma mãe grávida cultivar um ambiente de paz, alegria e harmonia, evitando preocupações e estresses excessivos. Isso traria repercussões para a criança maior, inclusive a da terceira infância. White acreditava que o estado emocional e espiritual da mãe poderia afetar o desenvolvimento do feto.</a:t>
            </a:r>
          </a:p>
        </p:txBody>
      </p:sp>
      <p:sp>
        <p:nvSpPr>
          <p:cNvPr id="7" name="Retângulo 6">
            <a:extLst>
              <a:ext uri="{FF2B5EF4-FFF2-40B4-BE49-F238E27FC236}">
                <a16:creationId xmlns:a16="http://schemas.microsoft.com/office/drawing/2014/main" id="{09A998FD-49AC-9193-58DF-4F758C7D39FD}"/>
              </a:ext>
            </a:extLst>
          </p:cNvPr>
          <p:cNvSpPr/>
          <p:nvPr/>
        </p:nvSpPr>
        <p:spPr>
          <a:xfrm>
            <a:off x="4124739" y="4609374"/>
            <a:ext cx="6361044" cy="1400383"/>
          </a:xfrm>
          <a:prstGeom prst="rect">
            <a:avLst/>
          </a:prstGeom>
        </p:spPr>
        <p:txBody>
          <a:bodyPr wrap="square">
            <a:spAutoFit/>
          </a:bodyPr>
          <a:lstStyle/>
          <a:p>
            <a:pPr algn="r"/>
            <a:r>
              <a:rPr lang="pt-BR" sz="1700" i="1" dirty="0">
                <a:latin typeface="Barlow Light" pitchFamily="2" charset="77"/>
                <a:ea typeface="Times New Roman" panose="02020603050405020304" pitchFamily="18" charset="0"/>
                <a:cs typeface="Times New Roman" panose="02020603050405020304" pitchFamily="18" charset="0"/>
              </a:rPr>
              <a:t>"A mãe não deve ser oprimida por trabalho desnecessário; ela deve ter cuidado para não fazer nada que cause aflição mental. Em lugar disso, deve cultivar pensamentos pacíficos e agradáveis, para que a corrente da vida flua livremente e sem obstáculos".</a:t>
            </a:r>
          </a:p>
          <a:p>
            <a:pPr algn="r"/>
            <a:r>
              <a:rPr lang="pt-BR" sz="1700" i="1" dirty="0">
                <a:latin typeface="Barlow Light" pitchFamily="2" charset="77"/>
                <a:ea typeface="Times New Roman" panose="02020603050405020304" pitchFamily="18" charset="0"/>
                <a:cs typeface="Times New Roman" panose="02020603050405020304" pitchFamily="18" charset="0"/>
              </a:rPr>
              <a:t> (Conselho sobre Saúde, 375)</a:t>
            </a:r>
            <a:endParaRPr lang="pt-BR" sz="1700" i="1" dirty="0">
              <a:latin typeface="Barlow Light" pitchFamily="2" charset="77"/>
              <a:ea typeface="Times New Roman" panose="02020603050405020304" pitchFamily="18" charset="0"/>
            </a:endParaRPr>
          </a:p>
        </p:txBody>
      </p:sp>
    </p:spTree>
    <p:extLst>
      <p:ext uri="{BB962C8B-B14F-4D97-AF65-F5344CB8AC3E}">
        <p14:creationId xmlns:p14="http://schemas.microsoft.com/office/powerpoint/2010/main" val="26812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CaixaDeTexto 3">
            <a:extLst>
              <a:ext uri="{FF2B5EF4-FFF2-40B4-BE49-F238E27FC236}">
                <a16:creationId xmlns:a16="http://schemas.microsoft.com/office/drawing/2014/main" id="{93726B49-61BC-C1B4-01A3-055E8B25FE1F}"/>
              </a:ext>
            </a:extLst>
          </p:cNvPr>
          <p:cNvSpPr txBox="1"/>
          <p:nvPr/>
        </p:nvSpPr>
        <p:spPr>
          <a:xfrm>
            <a:off x="653543" y="732598"/>
            <a:ext cx="8250698" cy="2970044"/>
          </a:xfrm>
          <a:prstGeom prst="rect">
            <a:avLst/>
          </a:prstGeom>
          <a:noFill/>
        </p:spPr>
        <p:txBody>
          <a:bodyPr wrap="square">
            <a:spAutoFit/>
          </a:bodyPr>
          <a:lstStyle/>
          <a:p>
            <a:pPr algn="just"/>
            <a:r>
              <a:rPr lang="pt-BR" sz="1700" dirty="0">
                <a:effectLst/>
                <a:latin typeface="Barlow" panose="00000500000000000000" pitchFamily="2" charset="0"/>
                <a:ea typeface="Times New Roman" panose="02020603050405020304" pitchFamily="18" charset="0"/>
                <a:cs typeface="Times New Roman" panose="02020603050405020304" pitchFamily="18" charset="0"/>
              </a:rPr>
              <a:t>Junto ao acesso à educação adequada, vem a necessidade de uma série de adaptações, nas quais a criança precisará de habilidades sociais, que na maioria das vezes são aprendidas e desenvolvidas. Vejamos: </a:t>
            </a:r>
          </a:p>
          <a:p>
            <a:pPr algn="just"/>
            <a:endParaRPr lang="pt-BR" sz="1700" dirty="0">
              <a:latin typeface="Barlow" panose="00000500000000000000" pitchFamily="2" charset="0"/>
              <a:ea typeface="Times New Roman" panose="02020603050405020304" pitchFamily="18" charset="0"/>
              <a:cs typeface="Times New Roman" panose="02020603050405020304" pitchFamily="18" charset="0"/>
            </a:endParaRPr>
          </a:p>
          <a:p>
            <a:pPr marL="342900" lvl="0" indent="-342900" algn="just">
              <a:buFont typeface="Symbol" panose="05050102010706020507" pitchFamily="18" charset="2"/>
              <a:buChar char=""/>
            </a:pPr>
            <a:r>
              <a:rPr lang="pt-BR" sz="1700" b="1" dirty="0">
                <a:effectLst/>
                <a:latin typeface="Barlow" panose="00000500000000000000" pitchFamily="2" charset="0"/>
                <a:ea typeface="Times New Roman" panose="02020603050405020304" pitchFamily="18" charset="0"/>
                <a:cs typeface="Times New Roman" panose="02020603050405020304" pitchFamily="18" charset="0"/>
              </a:rPr>
              <a:t>Socialização</a:t>
            </a:r>
            <a:r>
              <a:rPr lang="pt-BR" sz="1700" dirty="0">
                <a:effectLst/>
                <a:latin typeface="Barlow" panose="00000500000000000000" pitchFamily="2" charset="0"/>
                <a:ea typeface="Times New Roman" panose="02020603050405020304" pitchFamily="18" charset="0"/>
                <a:cs typeface="Times New Roman" panose="02020603050405020304" pitchFamily="18" charset="0"/>
              </a:rPr>
              <a:t>: crianças nesta idade começam a desenvolver amizades mais complexas; e os desafios sociais, como conflitos e pressões de grupo, podem surgir.</a:t>
            </a:r>
          </a:p>
          <a:p>
            <a:pPr lvl="0" algn="just"/>
            <a:endParaRPr lang="pt-BR" sz="1700" dirty="0">
              <a:effectLst/>
              <a:latin typeface="Barlow" panose="00000500000000000000" pitchFamily="2" charset="0"/>
              <a:ea typeface="Times New Roman" panose="02020603050405020304" pitchFamily="18" charset="0"/>
            </a:endParaRPr>
          </a:p>
          <a:p>
            <a:pPr marL="342900" lvl="0" indent="-342900" algn="just">
              <a:buFont typeface="Symbol" panose="05050102010706020507" pitchFamily="18" charset="2"/>
              <a:buChar char=""/>
            </a:pPr>
            <a:r>
              <a:rPr lang="pt-BR" sz="1700" b="1" dirty="0">
                <a:effectLst/>
                <a:latin typeface="Barlow" panose="00000500000000000000" pitchFamily="2" charset="0"/>
                <a:ea typeface="Times New Roman" panose="02020603050405020304" pitchFamily="18" charset="0"/>
                <a:cs typeface="Times New Roman" panose="02020603050405020304" pitchFamily="18" charset="0"/>
              </a:rPr>
              <a:t>Desenvolvimento emocional</a:t>
            </a:r>
            <a:r>
              <a:rPr lang="pt-BR" sz="1700" dirty="0">
                <a:effectLst/>
                <a:latin typeface="Barlow" panose="00000500000000000000" pitchFamily="2" charset="0"/>
                <a:ea typeface="Times New Roman" panose="02020603050405020304" pitchFamily="18" charset="0"/>
                <a:cs typeface="Times New Roman" panose="02020603050405020304" pitchFamily="18" charset="0"/>
              </a:rPr>
              <a:t>: a terceira infância é uma época de crescimento emocional, e as crianças podem enfrentar desafios ao lidar com suas emoções e compreender os sentimentos dos outros.</a:t>
            </a:r>
          </a:p>
        </p:txBody>
      </p:sp>
      <p:sp>
        <p:nvSpPr>
          <p:cNvPr id="6" name="Retângulo 5"/>
          <p:cNvSpPr/>
          <p:nvPr/>
        </p:nvSpPr>
        <p:spPr>
          <a:xfrm>
            <a:off x="653543" y="3844350"/>
            <a:ext cx="7752520" cy="2708434"/>
          </a:xfrm>
          <a:prstGeom prst="rect">
            <a:avLst/>
          </a:prstGeom>
        </p:spPr>
        <p:txBody>
          <a:bodyPr wrap="square">
            <a:spAutoFit/>
          </a:bodyPr>
          <a:lstStyle/>
          <a:p>
            <a:pPr marL="342900" lvl="0" indent="-342900" algn="just">
              <a:buFont typeface="Symbol" panose="05050102010706020507" pitchFamily="18" charset="2"/>
              <a:buChar char=""/>
            </a:pPr>
            <a:r>
              <a:rPr lang="pt-BR" sz="1700" b="1" dirty="0">
                <a:latin typeface="Barlow" panose="00000500000000000000" pitchFamily="2" charset="0"/>
                <a:ea typeface="Times New Roman" panose="02020603050405020304" pitchFamily="18" charset="0"/>
                <a:cs typeface="Times New Roman" panose="02020603050405020304" pitchFamily="18" charset="0"/>
              </a:rPr>
              <a:t>Pressões externas</a:t>
            </a:r>
            <a:r>
              <a:rPr lang="pt-BR" sz="1700" dirty="0">
                <a:latin typeface="Barlow" panose="00000500000000000000" pitchFamily="2" charset="0"/>
                <a:ea typeface="Times New Roman" panose="02020603050405020304" pitchFamily="18" charset="0"/>
                <a:cs typeface="Times New Roman" panose="02020603050405020304" pitchFamily="18" charset="0"/>
              </a:rPr>
              <a:t>: a exposição à mídia, redes sociais e outras influências externas podem ser desafiadoras para os pais que desejam equilibrar o tempo de tela e proteger seus filhos de conteúdos inadequados.</a:t>
            </a:r>
          </a:p>
          <a:p>
            <a:pPr lvl="0" algn="just"/>
            <a:endParaRPr lang="pt-BR" sz="1700" dirty="0">
              <a:latin typeface="Barlow" panose="00000500000000000000" pitchFamily="2" charset="0"/>
              <a:ea typeface="Times New Roman" panose="02020603050405020304" pitchFamily="18" charset="0"/>
            </a:endParaRPr>
          </a:p>
          <a:p>
            <a:pPr marL="342900" lvl="0" indent="-342900" algn="just">
              <a:buFont typeface="Symbol" panose="05050102010706020507" pitchFamily="18" charset="2"/>
              <a:buChar char=""/>
            </a:pPr>
            <a:r>
              <a:rPr lang="pt-BR" sz="1700" b="1" dirty="0">
                <a:latin typeface="Barlow" panose="00000500000000000000" pitchFamily="2" charset="0"/>
                <a:ea typeface="Times New Roman" panose="02020603050405020304" pitchFamily="18" charset="0"/>
                <a:cs typeface="Times New Roman" panose="02020603050405020304" pitchFamily="18" charset="0"/>
              </a:rPr>
              <a:t>Autonomia</a:t>
            </a:r>
            <a:r>
              <a:rPr lang="pt-BR" sz="1700" dirty="0">
                <a:latin typeface="Barlow" panose="00000500000000000000" pitchFamily="2" charset="0"/>
                <a:ea typeface="Times New Roman" panose="02020603050405020304" pitchFamily="18" charset="0"/>
                <a:cs typeface="Times New Roman" panose="02020603050405020304" pitchFamily="18" charset="0"/>
              </a:rPr>
              <a:t>: as crianças nesta fase buscam mais independência, o que pode ser um desafio para os pais que precisam encontrar o equilíbrio entre apoiar essa autonomia e estabelecer limites apropriados.</a:t>
            </a:r>
          </a:p>
          <a:p>
            <a:pPr lvl="0" algn="just"/>
            <a:endParaRPr lang="pt-BR" sz="1700" dirty="0">
              <a:latin typeface="Barlow" panose="00000500000000000000" pitchFamily="2" charset="0"/>
              <a:ea typeface="Times New Roman" panose="02020603050405020304" pitchFamily="18" charset="0"/>
            </a:endParaRPr>
          </a:p>
          <a:p>
            <a:pPr marL="342900" lvl="0" indent="-342900" algn="just">
              <a:buFont typeface="Symbol" panose="05050102010706020507" pitchFamily="18" charset="2"/>
              <a:buChar char=""/>
            </a:pPr>
            <a:r>
              <a:rPr lang="pt-BR" sz="1700" b="1" dirty="0">
                <a:latin typeface="Barlow" panose="00000500000000000000" pitchFamily="2" charset="0"/>
                <a:ea typeface="Times New Roman" panose="02020603050405020304" pitchFamily="18" charset="0"/>
                <a:cs typeface="Times New Roman" panose="02020603050405020304" pitchFamily="18" charset="0"/>
              </a:rPr>
              <a:t>Mudanças físicas e cognitivas</a:t>
            </a:r>
            <a:r>
              <a:rPr lang="pt-BR" sz="1700" dirty="0">
                <a:latin typeface="Barlow" panose="00000500000000000000" pitchFamily="2" charset="0"/>
                <a:ea typeface="Times New Roman" panose="02020603050405020304" pitchFamily="18" charset="0"/>
                <a:cs typeface="Times New Roman" panose="02020603050405020304" pitchFamily="18" charset="0"/>
              </a:rPr>
              <a:t>: o desenvolvimento físico e cognitivo rápido pode apresentar desafios na adaptação à essas mudanças.</a:t>
            </a:r>
            <a:endParaRPr lang="pt-BR" sz="1700" dirty="0">
              <a:latin typeface="Barlow" panose="00000500000000000000" pitchFamily="2" charset="0"/>
              <a:ea typeface="Times New Roman" panose="02020603050405020304" pitchFamily="18" charset="0"/>
            </a:endParaRPr>
          </a:p>
        </p:txBody>
      </p:sp>
    </p:spTree>
    <p:extLst>
      <p:ext uri="{BB962C8B-B14F-4D97-AF65-F5344CB8AC3E}">
        <p14:creationId xmlns:p14="http://schemas.microsoft.com/office/powerpoint/2010/main" val="1535698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1174811" y="1667465"/>
            <a:ext cx="7343023" cy="5077211"/>
          </a:xfrm>
        </p:spPr>
        <p:txBody>
          <a:bodyPr>
            <a:normAutofit/>
          </a:bodyPr>
          <a:lstStyle/>
          <a:p>
            <a:pPr algn="just"/>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As crianças que frequentam a Escola Sabatina dos </a:t>
            </a:r>
            <a:r>
              <a:rPr lang="pt-BR" sz="1700" b="1" kern="0" dirty="0">
                <a:effectLst/>
                <a:latin typeface="Barlow" panose="00000500000000000000" pitchFamily="2" charset="0"/>
                <a:ea typeface="Times New Roman" panose="02020603050405020304" pitchFamily="18" charset="0"/>
                <a:cs typeface="Times New Roman" panose="02020603050405020304" pitchFamily="18" charset="0"/>
              </a:rPr>
              <a:t>Primários</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 que são aquelas que compreendem as idades de </a:t>
            </a:r>
            <a:r>
              <a:rPr lang="pt-BR" sz="1700" b="1" kern="0" dirty="0">
                <a:effectLst/>
                <a:latin typeface="Barlow" panose="00000500000000000000" pitchFamily="2" charset="0"/>
                <a:ea typeface="Times New Roman" panose="02020603050405020304" pitchFamily="18" charset="0"/>
                <a:cs typeface="Times New Roman" panose="02020603050405020304" pitchFamily="18" charset="0"/>
              </a:rPr>
              <a:t>7 a 9 anos</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 são um grupo diversificado de crianças exploradoras espirituais. Elas estão em uma fase de desenvolvimento onde a curiosidade sobre sua fé e a moralidade começa a florescer. A Escola Sabatina dos </a:t>
            </a:r>
            <a:r>
              <a:rPr lang="pt-BR" sz="1700" b="1" kern="0" dirty="0">
                <a:effectLst/>
                <a:latin typeface="Barlow" panose="00000500000000000000" pitchFamily="2" charset="0"/>
                <a:ea typeface="Times New Roman" panose="02020603050405020304" pitchFamily="18" charset="0"/>
                <a:cs typeface="Times New Roman" panose="02020603050405020304" pitchFamily="18" charset="0"/>
              </a:rPr>
              <a:t>Primários </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oferece um ambiente onde podem aprender e crescer espiritualmente, desenvolver valores e construir relacionamentos dentro de sua comunidade religiosa.</a:t>
            </a:r>
          </a:p>
          <a:p>
            <a:endParaRPr lang="pt-BR" sz="1700" kern="0" dirty="0">
              <a:latin typeface="Barlow" panose="00000500000000000000" pitchFamily="2" charset="0"/>
              <a:ea typeface="Times New Roman" panose="02020603050405020304" pitchFamily="18" charset="0"/>
              <a:cs typeface="Times New Roman" panose="02020603050405020304" pitchFamily="18" charset="0"/>
            </a:endParaRPr>
          </a:p>
          <a:p>
            <a:pPr algn="just"/>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Já os </a:t>
            </a:r>
            <a:r>
              <a:rPr lang="pt-BR" sz="1700" b="1" kern="0" dirty="0">
                <a:effectLst/>
                <a:latin typeface="Barlow" panose="00000500000000000000" pitchFamily="2" charset="0"/>
                <a:ea typeface="Times New Roman" panose="02020603050405020304" pitchFamily="18" charset="0"/>
                <a:cs typeface="Times New Roman" panose="02020603050405020304" pitchFamily="18" charset="0"/>
              </a:rPr>
              <a:t>juvenis</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 que frequentam a Escola Sabatina, estão em uma fase intermediária de desenvolvimento espiritual e religioso. Geralmente, são adolescentes com idades entre </a:t>
            </a:r>
            <a:r>
              <a:rPr lang="pt-BR" sz="1700" b="1" kern="0" dirty="0">
                <a:effectLst/>
                <a:latin typeface="Barlow" panose="00000500000000000000" pitchFamily="2" charset="0"/>
                <a:ea typeface="Times New Roman" panose="02020603050405020304" pitchFamily="18" charset="0"/>
                <a:cs typeface="Times New Roman" panose="02020603050405020304" pitchFamily="18" charset="0"/>
              </a:rPr>
              <a:t>10 e 12 anos</a:t>
            </a:r>
            <a:r>
              <a:rPr lang="pt-BR" sz="1700" kern="0" dirty="0">
                <a:effectLst/>
                <a:latin typeface="Barlow" panose="00000500000000000000" pitchFamily="2" charset="0"/>
                <a:ea typeface="Times New Roman" panose="02020603050405020304" pitchFamily="18" charset="0"/>
                <a:cs typeface="Times New Roman" panose="02020603050405020304" pitchFamily="18" charset="0"/>
              </a:rPr>
              <a:t>. Nesse estágio, eles começam a explorar mais profundamente sua fé e a questionar suas crenças religiosas em busca de um entendimento mais pessoal e significativo. Estão em processo de crescimento moral, desenvolvendo uma compreensão mais madura da moralidade e da ética. Eles aplicam os princípios religiosos em suas decisões e ações cotidianas. A participação ativa é encorajada nas discussões da Escola Sabatina, permitindo que eles compartilhem suas opiniões e ideias. </a:t>
            </a:r>
            <a:endParaRPr lang="pt-BR" sz="1700" kern="0" dirty="0">
              <a:latin typeface="Barlow" panose="00000500000000000000" pitchFamily="2" charset="0"/>
              <a:ea typeface="Times New Roman" panose="02020603050405020304" pitchFamily="18" charset="0"/>
              <a:cs typeface="Times New Roman" panose="02020603050405020304" pitchFamily="18" charset="0"/>
            </a:endParaRPr>
          </a:p>
          <a:p>
            <a:endParaRPr lang="pt-BR" sz="1700" kern="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pt-BR" sz="1700" dirty="0">
              <a:effectLst/>
              <a:latin typeface="Times New Roman" panose="02020603050405020304" pitchFamily="18" charset="0"/>
              <a:ea typeface="Times New Roman" panose="02020603050405020304" pitchFamily="18" charset="0"/>
            </a:endParaRPr>
          </a:p>
          <a:p>
            <a:endParaRPr lang="pt-BR" sz="1700" dirty="0"/>
          </a:p>
        </p:txBody>
      </p:sp>
      <p:sp>
        <p:nvSpPr>
          <p:cNvPr id="4" name="Retângulo 3"/>
          <p:cNvSpPr/>
          <p:nvPr/>
        </p:nvSpPr>
        <p:spPr>
          <a:xfrm>
            <a:off x="1174812" y="746113"/>
            <a:ext cx="4398961" cy="553998"/>
          </a:xfrm>
          <a:prstGeom prst="rect">
            <a:avLst/>
          </a:prstGeom>
        </p:spPr>
        <p:txBody>
          <a:bodyPr wrap="none">
            <a:spAutoFit/>
          </a:bodyPr>
          <a:lstStyle/>
          <a:p>
            <a:pPr algn="just"/>
            <a:r>
              <a:rPr lang="pt-BR" sz="3000" b="1" dirty="0">
                <a:solidFill>
                  <a:srgbClr val="009AC1"/>
                </a:solidFill>
                <a:latin typeface="Barlow Condensed"/>
                <a:ea typeface="Times New Roman" panose="02020603050405020304" pitchFamily="18" charset="0"/>
                <a:cs typeface="Times New Roman" panose="02020603050405020304" pitchFamily="18" charset="0"/>
              </a:rPr>
              <a:t>1.1 E quando chegam a igreja? </a:t>
            </a:r>
          </a:p>
        </p:txBody>
      </p:sp>
    </p:spTree>
    <p:extLst>
      <p:ext uri="{BB962C8B-B14F-4D97-AF65-F5344CB8AC3E}">
        <p14:creationId xmlns:p14="http://schemas.microsoft.com/office/powerpoint/2010/main" val="769573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ítulo 2">
            <a:extLst>
              <a:ext uri="{FF2B5EF4-FFF2-40B4-BE49-F238E27FC236}">
                <a16:creationId xmlns:a16="http://schemas.microsoft.com/office/drawing/2014/main" id="{F0BDFF2C-CC83-A20B-AA7C-D3A715A17F15}"/>
              </a:ext>
            </a:extLst>
          </p:cNvPr>
          <p:cNvSpPr>
            <a:spLocks noGrp="1"/>
          </p:cNvSpPr>
          <p:nvPr>
            <p:ph type="subTitle" idx="1"/>
          </p:nvPr>
        </p:nvSpPr>
        <p:spPr>
          <a:xfrm>
            <a:off x="2836506" y="2544465"/>
            <a:ext cx="6868968" cy="2147234"/>
          </a:xfrm>
        </p:spPr>
        <p:txBody>
          <a:bodyPr>
            <a:noAutofit/>
          </a:bodyPr>
          <a:lstStyle/>
          <a:p>
            <a:r>
              <a:rPr lang="pt-BR" sz="2000" i="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É importante lembrar que cada criança é única, e os desafios enfrentados podem variar. Os responsáveis nesse processo, em primeira instância, são os pais, mas os professores de Escola Sabatina e líderes da igreja desempenham um papel fundamental no percurso desses desafios e no apoio ao desenvolvimento saudável da criança durante a terceira infância.</a:t>
            </a:r>
            <a:endParaRPr lang="pt-BR" sz="2000" i="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3540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782EC9ED-6140-2459-4911-06286599A566}"/>
              </a:ext>
            </a:extLst>
          </p:cNvPr>
          <p:cNvSpPr>
            <a:spLocks noGrp="1"/>
          </p:cNvSpPr>
          <p:nvPr>
            <p:ph idx="1"/>
          </p:nvPr>
        </p:nvSpPr>
        <p:spPr>
          <a:xfrm>
            <a:off x="1900475" y="1764807"/>
            <a:ext cx="7581456" cy="4351338"/>
          </a:xfrm>
        </p:spPr>
        <p:txBody>
          <a:bodyPr/>
          <a:lstStyle/>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A compreensão científica do perfil das crianças é de extrema importância em nosso contexto de comunidade religiosa adventista por uma série de razões fundamentais e intrincadas. Em primeiro lugar, essa compreensão profunda e baseada em evidências nos capacita a monitorar e promover o desenvolvimento saudável das crianças. Isso implica na identificação cuidadosa dos marcos cruciais em seu crescimento, abrangendo os aspectos já mencionados – físicos, mentais, emocionais, sociais e espirituais –  permitindo-nos garantir que cada criança esteja atingindo seu pleno potencial de maneira personalizada. </a:t>
            </a:r>
            <a:endParaRPr lang="pt-BR" sz="1700" dirty="0">
              <a:effectLst/>
              <a:latin typeface="Barlow" panose="00000500000000000000" pitchFamily="2" charset="0"/>
              <a:ea typeface="Times New Roman" panose="02020603050405020304" pitchFamily="18" charset="0"/>
            </a:endParaRPr>
          </a:p>
          <a:p>
            <a:pPr marL="0" indent="0" algn="just">
              <a:buNone/>
            </a:pPr>
            <a:endParaRPr lang="pt-BR" sz="1700" dirty="0">
              <a:effectLst/>
              <a:latin typeface="Barlow" panose="00000500000000000000" pitchFamily="2" charset="0"/>
              <a:ea typeface="Times New Roman" panose="02020603050405020304" pitchFamily="18" charset="0"/>
            </a:endParaRPr>
          </a:p>
          <a:p>
            <a:pPr marL="0" indent="0" algn="just">
              <a:buNone/>
            </a:pPr>
            <a:r>
              <a:rPr lang="pt-BR" sz="1700" dirty="0">
                <a:effectLst/>
                <a:latin typeface="Barlow" panose="00000500000000000000" pitchFamily="2" charset="0"/>
                <a:ea typeface="Times New Roman" panose="02020603050405020304" pitchFamily="18" charset="0"/>
                <a:cs typeface="Times New Roman" panose="02020603050405020304" pitchFamily="18" charset="0"/>
              </a:rPr>
              <a:t>Aprofundar nossa compreensão sobre o comportamento infantil não é apenas benéfico, mas essencial. Ao compreendermos as motivações subjacentes e as necessidades emocionais das crianças, somos capazes de criar ambientes seguros e de apoio que nutrem seu crescimento e desenvolvimento de maneira integral. </a:t>
            </a:r>
            <a:endParaRPr lang="pt-BR" sz="1700" dirty="0">
              <a:effectLst/>
              <a:latin typeface="Barlow" panose="00000500000000000000" pitchFamily="2" charset="0"/>
              <a:ea typeface="Times New Roman" panose="02020603050405020304" pitchFamily="18" charset="0"/>
            </a:endParaRPr>
          </a:p>
          <a:p>
            <a:pPr marL="0" indent="0">
              <a:buNone/>
            </a:pPr>
            <a:endParaRPr lang="pt-BR" sz="2000" dirty="0">
              <a:effectLst/>
              <a:latin typeface="Times New Roman" panose="02020603050405020304" pitchFamily="18" charset="0"/>
              <a:ea typeface="Times New Roman" panose="02020603050405020304" pitchFamily="18" charset="0"/>
            </a:endParaRPr>
          </a:p>
          <a:p>
            <a:pPr marL="0" indent="0">
              <a:buNone/>
            </a:pPr>
            <a:endParaRPr lang="pt-BR" dirty="0"/>
          </a:p>
        </p:txBody>
      </p:sp>
      <p:sp>
        <p:nvSpPr>
          <p:cNvPr id="4" name="Espaço Reservado para Conteúdo 2">
            <a:extLst>
              <a:ext uri="{FF2B5EF4-FFF2-40B4-BE49-F238E27FC236}">
                <a16:creationId xmlns:a16="http://schemas.microsoft.com/office/drawing/2014/main" id="{7A2358DB-F2D5-4448-CA15-D23D1437E645}"/>
              </a:ext>
            </a:extLst>
          </p:cNvPr>
          <p:cNvSpPr txBox="1">
            <a:spLocks/>
          </p:cNvSpPr>
          <p:nvPr/>
        </p:nvSpPr>
        <p:spPr>
          <a:xfrm>
            <a:off x="1900474" y="741855"/>
            <a:ext cx="8098677" cy="580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3200" b="1" dirty="0">
                <a:effectLst/>
                <a:latin typeface="Barlow Condensed"/>
                <a:ea typeface="Times New Roman" panose="02020603050405020304" pitchFamily="18" charset="0"/>
                <a:cs typeface="Times New Roman" panose="02020603050405020304" pitchFamily="18" charset="0"/>
              </a:rPr>
              <a:t>2. PERFIL DA CRIANÇA NA TERCEIRA INFÂNCIA </a:t>
            </a:r>
          </a:p>
          <a:p>
            <a:pPr marL="0" indent="0" algn="ctr">
              <a:buFont typeface="Arial" panose="020B0604020202020204" pitchFamily="34" charset="0"/>
              <a:buNone/>
            </a:pPr>
            <a:endParaRPr lang="pt-BR" sz="3000" b="1" dirty="0">
              <a:latin typeface="Barlow Condensed" pitchFamily="2" charset="77"/>
            </a:endParaRPr>
          </a:p>
        </p:txBody>
      </p:sp>
    </p:spTree>
    <p:extLst>
      <p:ext uri="{BB962C8B-B14F-4D97-AF65-F5344CB8AC3E}">
        <p14:creationId xmlns:p14="http://schemas.microsoft.com/office/powerpoint/2010/main" val="3643841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Espaço Reservado para Conteúdo 2">
            <a:extLst>
              <a:ext uri="{FF2B5EF4-FFF2-40B4-BE49-F238E27FC236}">
                <a16:creationId xmlns:a16="http://schemas.microsoft.com/office/drawing/2014/main" id="{1AC31BDE-6FF5-5610-E8BA-1B470F116D40}"/>
              </a:ext>
            </a:extLst>
          </p:cNvPr>
          <p:cNvSpPr>
            <a:spLocks noGrp="1"/>
          </p:cNvSpPr>
          <p:nvPr>
            <p:ph idx="1"/>
          </p:nvPr>
        </p:nvSpPr>
        <p:spPr>
          <a:xfrm>
            <a:off x="1171969" y="1680651"/>
            <a:ext cx="8816093" cy="580050"/>
          </a:xfrm>
        </p:spPr>
        <p:txBody>
          <a:bodyPr>
            <a:normAutofit/>
          </a:bodyPr>
          <a:lstStyle/>
          <a:p>
            <a:pPr marL="0" indent="0" algn="just">
              <a:buNone/>
            </a:pPr>
            <a:r>
              <a:rPr lang="pt-BR" sz="2600" b="1" dirty="0">
                <a:solidFill>
                  <a:srgbClr val="009AC1"/>
                </a:solidFill>
                <a:effectLst/>
                <a:latin typeface="Barlow Condensed"/>
                <a:ea typeface="Times New Roman" panose="02020603050405020304" pitchFamily="18" charset="0"/>
                <a:cs typeface="Times New Roman" panose="02020603050405020304" pitchFamily="18" charset="0"/>
              </a:rPr>
              <a:t>3.1 Características físicas.</a:t>
            </a:r>
          </a:p>
        </p:txBody>
      </p:sp>
      <p:sp>
        <p:nvSpPr>
          <p:cNvPr id="5" name="Retângulo 4"/>
          <p:cNvSpPr/>
          <p:nvPr/>
        </p:nvSpPr>
        <p:spPr>
          <a:xfrm>
            <a:off x="1171968" y="2285916"/>
            <a:ext cx="7412195" cy="3785652"/>
          </a:xfrm>
          <a:prstGeom prst="rect">
            <a:avLst/>
          </a:prstGeom>
        </p:spPr>
        <p:txBody>
          <a:bodyPr wrap="square">
            <a:spAutoFit/>
          </a:bodyPr>
          <a:lstStyle/>
          <a:p>
            <a:pPr algn="just"/>
            <a:r>
              <a:rPr lang="pt-BR" sz="1600" dirty="0">
                <a:latin typeface="Barlow" panose="00000500000000000000" pitchFamily="2" charset="0"/>
                <a:ea typeface="Times New Roman" panose="02020603050405020304" pitchFamily="18" charset="0"/>
                <a:cs typeface="Times New Roman" panose="02020603050405020304" pitchFamily="18" charset="0"/>
              </a:rPr>
              <a:t>As características físicas de crianças de </a:t>
            </a:r>
            <a:r>
              <a:rPr lang="pt-BR" sz="1600" b="1" dirty="0">
                <a:latin typeface="Barlow" panose="00000500000000000000" pitchFamily="2" charset="0"/>
                <a:ea typeface="Times New Roman" panose="02020603050405020304" pitchFamily="18" charset="0"/>
                <a:cs typeface="Times New Roman" panose="02020603050405020304" pitchFamily="18" charset="0"/>
              </a:rPr>
              <a:t>7 a 9 anos </a:t>
            </a:r>
            <a:r>
              <a:rPr lang="pt-BR" sz="1600" dirty="0">
                <a:latin typeface="Barlow" panose="00000500000000000000" pitchFamily="2" charset="0"/>
                <a:ea typeface="Times New Roman" panose="02020603050405020304" pitchFamily="18" charset="0"/>
                <a:cs typeface="Times New Roman" panose="02020603050405020304" pitchFamily="18" charset="0"/>
              </a:rPr>
              <a:t>podem variar bastante, mas aqui estão algumas típicas dessa faixa etária:</a:t>
            </a:r>
          </a:p>
          <a:p>
            <a:pPr marL="285750" indent="-285750" algn="just">
              <a:buFont typeface="Arial" panose="020B0604020202020204" pitchFamily="34" charset="0"/>
              <a:buChar char="•"/>
            </a:pPr>
            <a:r>
              <a:rPr lang="pt-BR" sz="1600" kern="0" dirty="0">
                <a:latin typeface="Barlow" panose="00000500000000000000" pitchFamily="2" charset="0"/>
                <a:ea typeface="Times New Roman" panose="02020603050405020304" pitchFamily="18" charset="0"/>
                <a:cs typeface="Times New Roman" panose="02020603050405020304" pitchFamily="18" charset="0"/>
              </a:rPr>
              <a:t>Durante essa fase da infância, as crianças continuam a crescer, embora a taxa de crescimento seja mais lenta em comparação com os primeiros anos de vida. </a:t>
            </a:r>
          </a:p>
          <a:p>
            <a:pPr marL="285750" indent="-285750" algn="just">
              <a:buFont typeface="Arial" panose="020B0604020202020204" pitchFamily="34" charset="0"/>
              <a:buChar char="•"/>
            </a:pPr>
            <a:r>
              <a:rPr lang="pt-BR" sz="1600" kern="0" dirty="0">
                <a:latin typeface="Barlow" panose="00000500000000000000" pitchFamily="2" charset="0"/>
                <a:ea typeface="Times New Roman" panose="02020603050405020304" pitchFamily="18" charset="0"/>
                <a:cs typeface="Times New Roman" panose="02020603050405020304" pitchFamily="18" charset="0"/>
              </a:rPr>
              <a:t>Nesse período, a coordenação motora está em constante aprimoramento, abrangendo tanto a coordenação motora fina quanto a grossa. </a:t>
            </a:r>
          </a:p>
          <a:p>
            <a:pPr marL="285750" indent="-285750" algn="just">
              <a:buFont typeface="Arial" panose="020B0604020202020204" pitchFamily="34" charset="0"/>
              <a:buChar char="•"/>
            </a:pPr>
            <a:r>
              <a:rPr lang="pt-BR" sz="1600" kern="0" dirty="0">
                <a:latin typeface="Barlow" panose="00000500000000000000" pitchFamily="2" charset="0"/>
                <a:ea typeface="Times New Roman" panose="02020603050405020304" pitchFamily="18" charset="0"/>
                <a:cs typeface="Times New Roman" panose="02020603050405020304" pitchFamily="18" charset="0"/>
              </a:rPr>
              <a:t>A dentição também passa por mudanças notáveis. A maioria das crianças perde os dentes de leite e começa a desenvolver os dentes permanentes. </a:t>
            </a:r>
          </a:p>
          <a:p>
            <a:pPr marL="285750" indent="-285750" algn="just">
              <a:buFont typeface="Arial" panose="020B0604020202020204" pitchFamily="34" charset="0"/>
              <a:buChar char="•"/>
            </a:pPr>
            <a:r>
              <a:rPr lang="pt-BR" sz="1600" kern="0" dirty="0">
                <a:latin typeface="Barlow" panose="00000500000000000000" pitchFamily="2" charset="0"/>
                <a:ea typeface="Times New Roman" panose="02020603050405020304" pitchFamily="18" charset="0"/>
                <a:cs typeface="Times New Roman" panose="02020603050405020304" pitchFamily="18" charset="0"/>
              </a:rPr>
              <a:t>No que diz respeito ao peso corporal, o ganho de peso é esperado nessa fase, embora as taxas de crescimento possam variar de criança para criança. </a:t>
            </a:r>
          </a:p>
          <a:p>
            <a:pPr marL="285750" indent="-285750" algn="just">
              <a:buFont typeface="Arial" panose="020B0604020202020204" pitchFamily="34" charset="0"/>
              <a:buChar char="•"/>
            </a:pPr>
            <a:r>
              <a:rPr lang="pt-BR" sz="1600" kern="0" dirty="0">
                <a:latin typeface="Barlow" panose="00000500000000000000" pitchFamily="2" charset="0"/>
                <a:ea typeface="Times New Roman" panose="02020603050405020304" pitchFamily="18" charset="0"/>
                <a:cs typeface="Times New Roman" panose="02020603050405020304" pitchFamily="18" charset="0"/>
              </a:rPr>
              <a:t>As proporções corporais também estão mudando, com pernas e braços se alongando em relação ao tronco, aproximando-se das proporções dos adultos. </a:t>
            </a:r>
          </a:p>
          <a:p>
            <a:pPr marL="285750" indent="-285750" algn="just">
              <a:buFont typeface="Arial" panose="020B0604020202020204" pitchFamily="34" charset="0"/>
              <a:buChar char="•"/>
            </a:pPr>
            <a:r>
              <a:rPr lang="pt-BR" sz="1600" kern="0" dirty="0">
                <a:latin typeface="Barlow" panose="00000500000000000000" pitchFamily="2" charset="0"/>
                <a:ea typeface="Times New Roman" panose="02020603050405020304" pitchFamily="18" charset="0"/>
                <a:cs typeface="Times New Roman" panose="02020603050405020304" pitchFamily="18" charset="0"/>
              </a:rPr>
              <a:t>Em relação à maturidade sexual, geralmente, o desenvolvimento sexual secundário completo ainda não ocorreu nessa faixa etária, mas algumas mudanças sutis podem começar a ser observadas.</a:t>
            </a:r>
            <a:endParaRPr lang="pt-BR" sz="1600" dirty="0">
              <a:latin typeface="Barlow" panose="00000500000000000000" pitchFamily="2" charset="0"/>
              <a:ea typeface="Times New Roman" panose="02020603050405020304" pitchFamily="18" charset="0"/>
            </a:endParaRPr>
          </a:p>
        </p:txBody>
      </p:sp>
      <p:sp>
        <p:nvSpPr>
          <p:cNvPr id="8" name="Espaço Reservado para Conteúdo 2">
            <a:extLst>
              <a:ext uri="{FF2B5EF4-FFF2-40B4-BE49-F238E27FC236}">
                <a16:creationId xmlns:a16="http://schemas.microsoft.com/office/drawing/2014/main" id="{2748F50F-1FF4-F3FF-36C5-97CA2E7DDEAB}"/>
              </a:ext>
            </a:extLst>
          </p:cNvPr>
          <p:cNvSpPr txBox="1">
            <a:spLocks/>
          </p:cNvSpPr>
          <p:nvPr/>
        </p:nvSpPr>
        <p:spPr>
          <a:xfrm>
            <a:off x="1171969" y="852933"/>
            <a:ext cx="8098677" cy="580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pt-BR" sz="3200" b="1" dirty="0">
                <a:effectLst/>
                <a:latin typeface="Barlow Condensed"/>
                <a:ea typeface="Times New Roman" panose="02020603050405020304" pitchFamily="18" charset="0"/>
                <a:cs typeface="Times New Roman" panose="02020603050405020304" pitchFamily="18" charset="0"/>
              </a:rPr>
              <a:t>3. DOS 7 AOS 9 ANOS DE IDADE (OS PRIMÁRIOS) </a:t>
            </a:r>
            <a:endParaRPr lang="pt-BR" sz="3200" dirty="0">
              <a:effectLst/>
              <a:latin typeface="Barlow Condensed"/>
              <a:ea typeface="Times New Roman" panose="02020603050405020304" pitchFamily="18" charset="0"/>
            </a:endParaRPr>
          </a:p>
          <a:p>
            <a:pPr marL="0" indent="0" algn="ctr">
              <a:buFont typeface="Arial" panose="020B0604020202020204" pitchFamily="34" charset="0"/>
              <a:buNone/>
            </a:pPr>
            <a:endParaRPr lang="pt-BR" sz="3000" b="1" dirty="0">
              <a:latin typeface="Barlow Condensed" pitchFamily="2" charset="77"/>
            </a:endParaRPr>
          </a:p>
        </p:txBody>
      </p:sp>
    </p:spTree>
    <p:extLst>
      <p:ext uri="{BB962C8B-B14F-4D97-AF65-F5344CB8AC3E}">
        <p14:creationId xmlns:p14="http://schemas.microsoft.com/office/powerpoint/2010/main" val="108099144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EA5E59716CA04482326D7D6394CBC5" ma:contentTypeVersion="16" ma:contentTypeDescription="Create a new document." ma:contentTypeScope="" ma:versionID="f4526dc5ff70f79c7835920ea7e44b35">
  <xsd:schema xmlns:xsd="http://www.w3.org/2001/XMLSchema" xmlns:xs="http://www.w3.org/2001/XMLSchema" xmlns:p="http://schemas.microsoft.com/office/2006/metadata/properties" xmlns:ns2="546f6921-c430-45e7-8b30-d6d9b86d8f0f" xmlns:ns3="364167a4-bc77-49ec-93f2-879d4481bae7" targetNamespace="http://schemas.microsoft.com/office/2006/metadata/properties" ma:root="true" ma:fieldsID="d59a39959dc0981e2d49ce384394ed2c" ns2:_="" ns3:_="">
    <xsd:import namespace="546f6921-c430-45e7-8b30-d6d9b86d8f0f"/>
    <xsd:import namespace="364167a4-bc77-49ec-93f2-879d4481bae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6f6921-c430-45e7-8b30-d6d9b86d8f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4167a4-bc77-49ec-93f2-879d4481bae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c6843a21-b43c-449c-ad71-8656eb5ff423}" ma:internalName="TaxCatchAll" ma:showField="CatchAllData" ma:web="364167a4-bc77-49ec-93f2-879d4481ba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6f6921-c430-45e7-8b30-d6d9b86d8f0f">
      <Terms xmlns="http://schemas.microsoft.com/office/infopath/2007/PartnerControls"/>
    </lcf76f155ced4ddcb4097134ff3c332f>
    <TaxCatchAll xmlns="364167a4-bc77-49ec-93f2-879d4481bae7" xsi:nil="true"/>
  </documentManagement>
</p:properties>
</file>

<file path=customXml/itemProps1.xml><?xml version="1.0" encoding="utf-8"?>
<ds:datastoreItem xmlns:ds="http://schemas.openxmlformats.org/officeDocument/2006/customXml" ds:itemID="{21474529-C2E1-4437-9024-9A7537031C64}"/>
</file>

<file path=customXml/itemProps2.xml><?xml version="1.0" encoding="utf-8"?>
<ds:datastoreItem xmlns:ds="http://schemas.openxmlformats.org/officeDocument/2006/customXml" ds:itemID="{E7771BCC-C36C-4050-B203-7698BC08BF34}"/>
</file>

<file path=customXml/itemProps3.xml><?xml version="1.0" encoding="utf-8"?>
<ds:datastoreItem xmlns:ds="http://schemas.openxmlformats.org/officeDocument/2006/customXml" ds:itemID="{763BB0DF-6339-4299-9F6A-F0F8799E06B0}"/>
</file>

<file path=docProps/app.xml><?xml version="1.0" encoding="utf-8"?>
<Properties xmlns="http://schemas.openxmlformats.org/officeDocument/2006/extended-properties" xmlns:vt="http://schemas.openxmlformats.org/officeDocument/2006/docPropsVTypes">
  <TotalTime>509</TotalTime>
  <Words>3329</Words>
  <Application>Microsoft Office PowerPoint</Application>
  <PresentationFormat>Widescreen</PresentationFormat>
  <Paragraphs>142</Paragraphs>
  <Slides>23</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23</vt:i4>
      </vt:variant>
    </vt:vector>
  </HeadingPairs>
  <TitlesOfParts>
    <vt:vector size="32" baseType="lpstr">
      <vt:lpstr>Arial</vt:lpstr>
      <vt:lpstr>Barlow</vt:lpstr>
      <vt:lpstr>Barlow Condensed</vt:lpstr>
      <vt:lpstr>Barlow Light</vt:lpstr>
      <vt:lpstr>Calibri</vt:lpstr>
      <vt:lpstr>Calibri Light</vt:lpstr>
      <vt:lpstr>Symbol</vt:lpstr>
      <vt:lpstr>Times New Roman</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Curso de Liderança Ministério da Criança       Nível 7 Módulo 1               </dc:title>
  <dc:creator>Mara Moraes</dc:creator>
  <cp:lastModifiedBy>Mara Moraes</cp:lastModifiedBy>
  <cp:revision>21</cp:revision>
  <dcterms:created xsi:type="dcterms:W3CDTF">2023-10-20T12:58:38Z</dcterms:created>
  <dcterms:modified xsi:type="dcterms:W3CDTF">2023-11-19T02:25:57Z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0x010100F9EA5E59716CA04482326D7D6394CBC5</vt:lpwstr>
  </property>
</Properties>
</file>