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57" r:id="rId4"/>
    <p:sldId id="259" r:id="rId5"/>
    <p:sldId id="258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1" r:id="rId23"/>
    <p:sldId id="276" r:id="rId24"/>
    <p:sldId id="277" r:id="rId25"/>
    <p:sldId id="279" r:id="rId26"/>
    <p:sldId id="280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47293-2FCB-97A9-7F5E-E905ECC3E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FE608C-CB2A-8B15-BE99-656A323F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07242E-38B5-F432-45ED-684E0B64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9BAFB3-A6C3-819C-F723-CE14B131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D76EFE-B6AC-F4B5-4050-92BBFD7E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95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BF950-04B5-2563-CF89-2DF655BD4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0E9EB68-12B2-E94F-D3B3-B7BC15492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24AC74-8F81-A6BC-4F7A-5C005355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D0B433-0DF8-3645-F4A3-374C4E08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EA9DB9-ECC9-80E9-98AB-AF629C4B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96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12C803-8079-09DF-C238-D51437EAB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591016C-C4F4-51ED-E31E-32B1F4ED1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FBE131-6A61-A824-B810-10F1775A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B364BF-564C-45A0-0572-EC663402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246099-3877-08C9-294E-0C6E58817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22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CB3A1-D930-4B29-16A2-7E36E06D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7BD71A-8439-0DD4-0A5C-ADB1F469D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FBBF70-D72B-737D-5F4D-B092FE53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834716-8BF3-E545-02C5-350776927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948C9B-0A0F-6087-821D-7E63A1D9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004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D98C6-B3D1-A045-F39D-DA3F2524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D61031-3E12-8BF3-7F54-B87C91430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EB1FE0-49B7-5BB2-BE9F-083EDFB9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C581ED-8E49-E28C-CB4D-FE04BF20A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A9F56F-9049-2222-818E-C016035F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92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716DF-4D3E-7E54-E349-0C736BA9C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829A59-0563-A6BF-90A6-FC5620A05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AF878F-45E0-2AC5-BF36-F8D1ABA47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950860-CF75-01D9-E928-4FC23921A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316B3DA-2DC3-15F2-187A-B45CCA91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E3299C-E2B3-300D-6822-0D6720CF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39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FFA97-76E9-A6F5-4EA4-F4487B599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D51623-C6E1-E40D-1F14-D9411C1BB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702117-CAA9-1237-8ADC-0209774F7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0FECA9D-9843-0BD5-C39D-62ACA2873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96A46D2-6805-DD45-C0EC-D4F049F77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C1602BE-6860-CC99-F76A-65570A72A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FBE920-2D08-E1A2-981C-14FE3093F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628DD5C-8293-105D-BE2B-AF352818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84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3DCA7-1EEA-5B65-D586-AF4D489B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C6FB0C8-00A2-BD2E-D067-9C0AF19AE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5177D2-C90B-354D-3B82-DF55126B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B80AE0E-0408-CF2B-8B84-83810F52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77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B5CD634-923A-A321-FF8A-2716606F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5155B68-7A2B-C154-CD0E-0B51AA93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2FE5557-42E0-D208-5CA4-6987A3CD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06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02AEE8-2C15-09BB-4A06-B650578F7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82801-FBAB-F77E-9BFB-59272F7CE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4FDE22-A519-FDBF-1F6D-C86585321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4258CE-3C5A-9D72-150E-984B9418F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650BE3-58D7-9C90-F22B-A5CE94F8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E3F74C-2AD6-FF21-FD9B-8A82D1CD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532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4D3785-C179-EBA0-A07D-FFB5DE0A4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38C747-2CFF-22BE-7EEC-8839FCC92A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7E19681-25AC-F205-241A-67E792C58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121B0D-935F-F4A1-957E-F2AD70B3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55A461-776C-22A3-6C31-B3437178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F4C9E9-5137-5A96-5B10-42005D2A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69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EC352A7-1BAB-19B5-34FE-995BD35F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E935F0-3674-4A30-63BC-A73FFA2AC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0B7F07-4105-D202-07E3-00A742B192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97582-72E3-404E-BA12-E8151BF794B9}" type="datetimeFigureOut">
              <a:rPr lang="pt-BR" smtClean="0"/>
              <a:t>04/07/2022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F3FF7C-BFA7-C1BA-29FB-E9652924E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37E7C5-23E4-53F3-36F6-3349986CE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30E42-08D8-4C09-81FD-8BDAED7E9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52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09BFF4-B3A4-2D56-9089-E273DEC0B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08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ABC61C0D-2E49-8E4F-9D03-C33498F19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68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3A693466-7039-F511-3425-9DEF86C2C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97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75411DDC-BD31-A578-6A64-051B0B8A7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25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EDAEDF87-FA02-BFEA-CCD4-F03EBF005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220DA5BB-259A-8866-34C5-9AB3A219F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17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 com confiança média">
            <a:extLst>
              <a:ext uri="{FF2B5EF4-FFF2-40B4-BE49-F238E27FC236}">
                <a16:creationId xmlns:a16="http://schemas.microsoft.com/office/drawing/2014/main" id="{0C912F49-EEE7-ED1A-16E2-CB8DA436D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6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B012614F-3F4B-6365-1603-748E1C8D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17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8171B701-5453-539E-DF44-96073F6A1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1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D1FA44B5-485F-C813-D180-F34C64D7F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92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305B0A86-DE50-40C8-C8D0-7A619D05C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49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 com confiança baixa">
            <a:extLst>
              <a:ext uri="{FF2B5EF4-FFF2-40B4-BE49-F238E27FC236}">
                <a16:creationId xmlns:a16="http://schemas.microsoft.com/office/drawing/2014/main" id="{BD4F3783-958D-4655-CA7E-0CA6C273A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39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66B38DD-E833-1B0B-5F57-1EEAB5522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93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D8DF6027-0049-ED52-FD0B-1B672791A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13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F999B61-4DFB-7FBF-E675-53FD53A7F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38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B07FBFE3-3C26-6DEF-5EC3-0AB3C6A2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90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D8D0FE9C-7F40-E8CC-51A7-89D002F1F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29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8F50B139-90DE-3476-14E4-34E9FFA32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91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D7763203-C03F-D404-F4A4-B0B079E88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10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inha do tempo&#10;&#10;Descrição gerada automaticamente">
            <a:extLst>
              <a:ext uri="{FF2B5EF4-FFF2-40B4-BE49-F238E27FC236}">
                <a16:creationId xmlns:a16="http://schemas.microsoft.com/office/drawing/2014/main" id="{AA81C926-1130-9F93-780D-8AAF13439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1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0A24845-9809-B4BE-643E-264B428DD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6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1681112F-D8FA-8351-CA0C-76AE12F57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76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64D48225-F170-55D8-4FBF-1D7AF775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12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DCB5BEDC-0C22-C96E-0F64-5271F6537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56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03217CCA-F348-35D2-6B15-39BB29798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8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FD549955-195C-1F12-4261-D738DEED6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739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4" ma:contentTypeDescription="Crie um novo documento." ma:contentTypeScope="" ma:versionID="18cf0dfb05e5ac73a83e9eb491dca666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117a38b97da69106be42436d5f440fe6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2E6105D1-4795-4B3B-8632-914C24E4FDCA}"/>
</file>

<file path=customXml/itemProps2.xml><?xml version="1.0" encoding="utf-8"?>
<ds:datastoreItem xmlns:ds="http://schemas.openxmlformats.org/officeDocument/2006/customXml" ds:itemID="{49019392-5D72-4631-8FFD-AA7F6E96583F}"/>
</file>

<file path=customXml/itemProps3.xml><?xml version="1.0" encoding="utf-8"?>
<ds:datastoreItem xmlns:ds="http://schemas.openxmlformats.org/officeDocument/2006/customXml" ds:itemID="{FC5A395D-3C95-4A1F-A10E-B3A05E25DEA4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Molica</dc:creator>
  <cp:lastModifiedBy>Molica</cp:lastModifiedBy>
  <cp:revision>3</cp:revision>
  <dcterms:created xsi:type="dcterms:W3CDTF">2022-06-30T13:16:20Z</dcterms:created>
  <dcterms:modified xsi:type="dcterms:W3CDTF">2022-07-04T20:43:47Z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