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6" r:id="rId5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F4D0F6-FC4C-9F8F-F83D-EA387A1B6E7F}" v="10" dt="2022-10-26T18:49:19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Ana Jackeline" userId="S::ana.jackeline@adventistas.org::85204306-d449-49bf-ba76-983919403865" providerId="AD" clId="Web-{CCF4D0F6-FC4C-9F8F-F83D-EA387A1B6E7F}"/>
    <pc:docChg chg="delSld">
      <pc:chgData name="DSA - Ana Jackeline" userId="S::ana.jackeline@adventistas.org::85204306-d449-49bf-ba76-983919403865" providerId="AD" clId="Web-{CCF4D0F6-FC4C-9F8F-F83D-EA387A1B6E7F}" dt="2022-10-26T18:49:19.315" v="9"/>
      <pc:docMkLst>
        <pc:docMk/>
      </pc:docMkLst>
      <pc:sldChg chg="del">
        <pc:chgData name="DSA - Ana Jackeline" userId="S::ana.jackeline@adventistas.org::85204306-d449-49bf-ba76-983919403865" providerId="AD" clId="Web-{CCF4D0F6-FC4C-9F8F-F83D-EA387A1B6E7F}" dt="2022-10-26T18:49:13.049" v="1"/>
        <pc:sldMkLst>
          <pc:docMk/>
          <pc:sldMk cId="3639551979" sldId="256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6.753" v="5"/>
        <pc:sldMkLst>
          <pc:docMk/>
          <pc:sldMk cId="659606501" sldId="257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4.190" v="2"/>
        <pc:sldMkLst>
          <pc:docMk/>
          <pc:sldMk cId="1056296306" sldId="258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5.128" v="3"/>
        <pc:sldMkLst>
          <pc:docMk/>
          <pc:sldMk cId="3389402520" sldId="259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5.956" v="4"/>
        <pc:sldMkLst>
          <pc:docMk/>
          <pc:sldMk cId="137051671" sldId="260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7.315" v="6"/>
        <pc:sldMkLst>
          <pc:docMk/>
          <pc:sldMk cId="466176721" sldId="261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7.706" v="7"/>
        <pc:sldMkLst>
          <pc:docMk/>
          <pc:sldMk cId="2488883477" sldId="262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8.096" v="8"/>
        <pc:sldMkLst>
          <pc:docMk/>
          <pc:sldMk cId="905326034" sldId="263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19.315" v="9"/>
        <pc:sldMkLst>
          <pc:docMk/>
          <pc:sldMk cId="3151249584" sldId="264"/>
        </pc:sldMkLst>
      </pc:sldChg>
      <pc:sldChg chg="del">
        <pc:chgData name="DSA - Ana Jackeline" userId="S::ana.jackeline@adventistas.org::85204306-d449-49bf-ba76-983919403865" providerId="AD" clId="Web-{CCF4D0F6-FC4C-9F8F-F83D-EA387A1B6E7F}" dt="2022-10-26T18:49:07.768" v="0"/>
        <pc:sldMkLst>
          <pc:docMk/>
          <pc:sldMk cId="357052595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42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77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41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28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490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21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57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05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33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357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431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6EF0C-720C-4AEA-9AA8-415DFE837BA5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1158-3F6D-4690-99C4-7E5C00648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95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 descr="Diagrama&#10;&#10;Descrição gerada automaticamente">
            <a:extLst>
              <a:ext uri="{FF2B5EF4-FFF2-40B4-BE49-F238E27FC236}">
                <a16:creationId xmlns:a16="http://schemas.microsoft.com/office/drawing/2014/main" id="{714E6B94-5339-4C98-9870-7BDDEDDEB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80"/>
          <a:stretch/>
        </p:blipFill>
        <p:spPr>
          <a:xfrm>
            <a:off x="20" y="1413"/>
            <a:ext cx="10691792" cy="7558262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C9E262F8-586D-4851-B470-3C5096B4B3A3}"/>
              </a:ext>
            </a:extLst>
          </p:cNvPr>
          <p:cNvSpPr txBox="1">
            <a:spLocks/>
          </p:cNvSpPr>
          <p:nvPr/>
        </p:nvSpPr>
        <p:spPr>
          <a:xfrm>
            <a:off x="4127897" y="3696804"/>
            <a:ext cx="5054203" cy="4137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/>
              <a:t>NOMES E SOBRENOMES</a:t>
            </a:r>
          </a:p>
        </p:txBody>
      </p:sp>
    </p:spTree>
    <p:extLst>
      <p:ext uri="{BB962C8B-B14F-4D97-AF65-F5344CB8AC3E}">
        <p14:creationId xmlns:p14="http://schemas.microsoft.com/office/powerpoint/2010/main" val="39858929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9EA5E59716CA04482326D7D6394CBC5" ma:contentTypeVersion="14" ma:contentTypeDescription="Crie um novo documento." ma:contentTypeScope="" ma:versionID="18cf0dfb05e5ac73a83e9eb491dca666">
  <xsd:schema xmlns:xsd="http://www.w3.org/2001/XMLSchema" xmlns:xs="http://www.w3.org/2001/XMLSchema" xmlns:p="http://schemas.microsoft.com/office/2006/metadata/properties" xmlns:ns2="546f6921-c430-45e7-8b30-d6d9b86d8f0f" xmlns:ns3="364167a4-bc77-49ec-93f2-879d4481bae7" targetNamespace="http://schemas.microsoft.com/office/2006/metadata/properties" ma:root="true" ma:fieldsID="117a38b97da69106be42436d5f440fe6" ns2:_="" ns3:_="">
    <xsd:import namespace="546f6921-c430-45e7-8b30-d6d9b86d8f0f"/>
    <xsd:import namespace="364167a4-bc77-49ec-93f2-879d4481ba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f6921-c430-45e7-8b30-d6d9b86d8f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8e8593b7-542e-4346-9e98-482410f851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167a4-bc77-49ec-93f2-879d4481ba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6843a21-b43c-449c-ad71-8656eb5ff423}" ma:internalName="TaxCatchAll" ma:showField="CatchAllData" ma:web="364167a4-bc77-49ec-93f2-879d4481ba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6f6921-c430-45e7-8b30-d6d9b86d8f0f">
      <Terms xmlns="http://schemas.microsoft.com/office/infopath/2007/PartnerControls"/>
    </lcf76f155ced4ddcb4097134ff3c332f>
    <TaxCatchAll xmlns="364167a4-bc77-49ec-93f2-879d4481bae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D43A15-3B8D-41BA-AC6C-A9ACC6C5B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6f6921-c430-45e7-8b30-d6d9b86d8f0f"/>
    <ds:schemaRef ds:uri="364167a4-bc77-49ec-93f2-879d4481ba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CEEA18-44A2-4F0B-B9C9-DDEF733E1B13}">
  <ds:schemaRefs>
    <ds:schemaRef ds:uri="http://schemas.microsoft.com/office/2006/metadata/properties"/>
    <ds:schemaRef ds:uri="http://schemas.microsoft.com/office/infopath/2007/PartnerControls"/>
    <ds:schemaRef ds:uri="546f6921-c430-45e7-8b30-d6d9b86d8f0f"/>
    <ds:schemaRef ds:uri="364167a4-bc77-49ec-93f2-879d4481bae7"/>
  </ds:schemaRefs>
</ds:datastoreItem>
</file>

<file path=customXml/itemProps3.xml><?xml version="1.0" encoding="utf-8"?>
<ds:datastoreItem xmlns:ds="http://schemas.openxmlformats.org/officeDocument/2006/customXml" ds:itemID="{68632957-EBFA-45EC-A4D7-F2E77A7DC9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46</Words>
  <Application>Microsoft Office PowerPoint</Application>
  <PresentationFormat>Personalizar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Y APELLIDOS</dc:title>
  <dc:creator>Renso Lupaca Lupaca</dc:creator>
  <cp:lastModifiedBy>DSA - Ana Jackeline</cp:lastModifiedBy>
  <cp:revision>13</cp:revision>
  <cp:lastPrinted>2021-09-09T13:19:04Z</cp:lastPrinted>
  <dcterms:created xsi:type="dcterms:W3CDTF">2021-09-09T13:01:37Z</dcterms:created>
  <dcterms:modified xsi:type="dcterms:W3CDTF">2022-10-26T18:49:22Z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0x010100F9EA5E59716CA04482326D7D6394CBC5</vt:lpwstr>
  </property>
  <property fmtid="{D5CDD505-2E9C-101B-9397-08002B2CF9AE}" pid="3" name="MediaServiceImageTags">
    <vt:lpwstr/>
  </property>
</Properties>
</file>