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789"/>
  </p:normalViewPr>
  <p:slideViewPr>
    <p:cSldViewPr snapToGrid="0">
      <p:cViewPr varScale="1">
        <p:scale>
          <a:sx n="85" d="100"/>
          <a:sy n="85" d="100"/>
        </p:scale>
        <p:origin x="176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A1410C-398A-1E30-059F-8B6367004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3ED66A-2BA5-3271-80FB-17936AA0A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A7B471-1F6B-D500-B32A-46BA0FC3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92D414-A81A-580E-1690-06676519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213139-D046-6712-462D-5D5DC6C7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009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FF538-3455-89E0-30C2-EF69C7FB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7C672F-4B1F-816E-3629-7323907A5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D85267-F78F-55F7-9C44-AE7B24C58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FD4D24-F964-CF2E-E226-E0342574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340530-E85E-B74E-83BA-371FA9CC2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52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A270D4-8A94-5751-D167-52B44AED6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10E815D-B79E-2D63-D412-BE2D65760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3209A7-0C6F-54F1-A020-810480CFF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30905C-A506-93B1-7E38-61D28310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B73340-BD01-4BEE-A232-63839B322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248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70F146-15F8-6620-B4ED-3397DBDE4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50EFE5-C12B-5465-5872-500B549DA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350D07-B1BC-4518-220E-15DE49C26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2B1A17-0129-F80C-6E57-24F8D1B2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EA1796-B9FB-0A8E-8646-199F9B845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899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94A348-89AB-027F-5C74-16515FADB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E71092-EE8A-C420-F315-333726CC3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06B2A0-B46F-1E48-6C92-41DCCB3C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E635E8-4380-A27E-FCE7-C96D701A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DABEBE-9BF6-8A1E-A2E9-A00DAEC2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30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FDDEF-CF4E-E21A-0D52-35D416A94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2D4115-F73E-6F67-F540-ADC7D18B6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BD1B97-E966-9632-E536-69BCCBE2E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B5FFF3A-B505-D09A-E97C-CC77CDC0A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B08933-60FB-775E-9A8C-1133F0C6A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1BFF8B-F507-6DBA-09D0-D2777FA5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19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F59E21-5A66-9234-3BCF-F96FC0975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B3DF1D-BC32-BB9B-9EE3-76B17438B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13F0BC9-0C5A-8721-C901-C510BCCC9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951FCA2-2903-4435-B707-64F2C4E1A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97DE58B-CF89-A34E-BF9E-4BFAE90BA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64C9998-57B0-5822-17A3-3B5CDF7C4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1CC202F-C67D-13A6-6DB7-010F9350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EF9C3B0-675A-D913-742A-48B9B50E2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404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CA762-DDF2-09A4-5092-93495AA3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309A286-C27E-6468-9AB7-F6ABAEDA6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5559C7A-B28A-7C3C-2630-1CC1FF1A1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2B96AC8-B88E-47CF-DAD5-3FD8E634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26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10FEC6D-1C8A-68B1-B909-89901716D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2608C34-90F8-DDF9-BDCF-23112E9E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1BF20E6-9D3B-2544-B62B-7816B130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29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634060-2A73-3970-8A66-33790761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D4FAEA-7C6B-43E0-C955-410AFD6A4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9AF757-761C-B5E7-304F-4960187A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782CCC-E143-3AFE-BC15-05401FC27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6E4684-6C94-89B6-2333-A2007524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E1156E5-85BF-972E-D23B-18FAD84D8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05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F6A26-F10B-E66A-89CE-40E677BB3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2CA3261-F10E-3C52-008F-D310EA8A6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51A9097-AC48-FE57-AA67-A0CCEEEF2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6B587C-1E8C-6E81-5140-A1AF593B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17D9276-C71E-B7FC-4D01-601FBF5D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6ED22D-23C9-691D-3C2F-E6F124B1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777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5B637FF-2ED5-6C92-9030-5864FCCC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A91F60-836D-4000-F239-86DD92396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5A9656-BDE2-4481-3DB6-7494A5C37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58624A-5079-0144-9065-5F50117543B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B951AB-B6E4-2AAC-4650-4022E3DF4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DA9593-CEEF-BCBB-FF81-35A56926B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4FF8BC-80D3-E04B-8514-F7F8A2FCE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36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m 3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C5D2ECA5-1702-30C7-4B47-7B016BD1DF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53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6DAC2E-0B00-D953-63A3-4EB8C1AF8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F1AB4355-2360-821B-8CF7-6A0FBBC2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77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74E4F7-139D-28F2-4914-46E9CCECF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0D030E6B-2C54-F9E7-34D6-73BD5F6A1E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15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A73F85-09AF-32A6-AC0A-1C943E07F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ACC4CDC8-8D6B-2AC7-E926-8322974EA2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55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124293-75E4-E882-D38F-0A3D7EA59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8089C38-4220-E2CF-8AAB-F1FC18AAB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98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E2F7D5-7C73-8DD9-0170-C479ACCF3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Uma imagem contendo luz, mesa, computer, computador&#10;&#10;O conteúdo gerado por IA pode estar incorreto.">
            <a:extLst>
              <a:ext uri="{FF2B5EF4-FFF2-40B4-BE49-F238E27FC236}">
                <a16:creationId xmlns:a16="http://schemas.microsoft.com/office/drawing/2014/main" id="{445BB33B-8268-F123-258F-B6326A39A5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88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F0E003-95DB-656A-2A27-22B1ACB5A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6AEEEAFD-9538-C29D-E0BA-7C2F9CC7C0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15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55C46-1102-7687-B521-498045770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6112265F-CA52-863E-56E1-C8691CB032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52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27491C-A17F-3911-5D77-101D9B9CD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Uma imagem contendo Calendário&#10;&#10;O conteúdo gerado por IA pode estar incorreto.">
            <a:extLst>
              <a:ext uri="{FF2B5EF4-FFF2-40B4-BE49-F238E27FC236}">
                <a16:creationId xmlns:a16="http://schemas.microsoft.com/office/drawing/2014/main" id="{D2863E32-6086-2CA2-5E3C-22FBB125B3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19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942E97-7323-4318-6D68-B04A619FE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0F4AA7DC-FDCF-EE89-361A-5BFB0B59B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10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444198-C13B-7BC3-FDE4-1C6635C83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D7856EA0-B885-4791-F247-F1ACE322C1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43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EB7327-13CF-0196-AD4E-00E737D5D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6CA4A68F-98ED-CB12-763F-32CEE6F0D6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13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309DD-1D76-CC0D-4CFD-80231A75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DB04BCCE-003A-2A97-E075-EDD7816882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71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3AB343-7C16-C771-F01C-699A41755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CF687D2-82E9-97CC-3DE6-8270397B6A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76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BC3BD9-7FD3-8561-0C4E-964DC24F6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C9F7A31-BD7B-81CB-150A-065ED8403E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0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411F30-3419-2744-147A-33AD9F958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, Texto, Site&#10;&#10;O conteúdo gerado por IA pode estar incorreto.">
            <a:extLst>
              <a:ext uri="{FF2B5EF4-FFF2-40B4-BE49-F238E27FC236}">
                <a16:creationId xmlns:a16="http://schemas.microsoft.com/office/drawing/2014/main" id="{C0494E2B-D3A7-AC11-BABC-646BC04EAA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59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D4494C-977A-BF04-39B0-AA2188DA1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, Texto, Site&#10;&#10;O conteúdo gerado por IA pode estar incorreto.">
            <a:extLst>
              <a:ext uri="{FF2B5EF4-FFF2-40B4-BE49-F238E27FC236}">
                <a16:creationId xmlns:a16="http://schemas.microsoft.com/office/drawing/2014/main" id="{62312AF4-F1F3-F4F2-E4D6-7B99F3075A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537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UCB - Monize Silva</dc:creator>
  <cp:lastModifiedBy>UCB - Monize Silva</cp:lastModifiedBy>
  <cp:revision>3</cp:revision>
  <dcterms:created xsi:type="dcterms:W3CDTF">2025-09-11T00:55:19Z</dcterms:created>
  <dcterms:modified xsi:type="dcterms:W3CDTF">2025-09-11T01:27:37Z</dcterms:modified>
</cp:coreProperties>
</file>