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332" r:id="rId6"/>
    <p:sldId id="262" r:id="rId7"/>
    <p:sldId id="264" r:id="rId8"/>
    <p:sldId id="265" r:id="rId9"/>
    <p:sldId id="266" r:id="rId10"/>
    <p:sldId id="338" r:id="rId11"/>
    <p:sldId id="267" r:id="rId12"/>
    <p:sldId id="269" r:id="rId13"/>
    <p:sldId id="270" r:id="rId14"/>
    <p:sldId id="271" r:id="rId15"/>
    <p:sldId id="333" r:id="rId16"/>
    <p:sldId id="273" r:id="rId17"/>
    <p:sldId id="334" r:id="rId18"/>
    <p:sldId id="275" r:id="rId19"/>
    <p:sldId id="276" r:id="rId20"/>
    <p:sldId id="277" r:id="rId21"/>
    <p:sldId id="278" r:id="rId22"/>
    <p:sldId id="279" r:id="rId23"/>
    <p:sldId id="335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3" r:id="rId36"/>
    <p:sldId id="292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39" r:id="rId48"/>
    <p:sldId id="324" r:id="rId49"/>
    <p:sldId id="336" r:id="rId50"/>
    <p:sldId id="304" r:id="rId51"/>
    <p:sldId id="337" r:id="rId52"/>
    <p:sldId id="306" r:id="rId53"/>
    <p:sldId id="307" r:id="rId54"/>
    <p:sldId id="310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08" r:id="rId67"/>
    <p:sldId id="309" r:id="rId68"/>
    <p:sldId id="326" r:id="rId69"/>
    <p:sldId id="327" r:id="rId70"/>
    <p:sldId id="328" r:id="rId71"/>
    <p:sldId id="311" r:id="rId72"/>
    <p:sldId id="329" r:id="rId73"/>
    <p:sldId id="330" r:id="rId74"/>
    <p:sldId id="331" r:id="rId75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7B8B51-8562-D448-93AC-54D9FEFD98A5}" v="10" dt="2025-05-15T22:59:53.7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/>
    <p:restoredTop sz="94662"/>
  </p:normalViewPr>
  <p:slideViewPr>
    <p:cSldViewPr snapToGrid="0">
      <p:cViewPr varScale="1">
        <p:scale>
          <a:sx n="55" d="100"/>
          <a:sy n="55" d="100"/>
        </p:scale>
        <p:origin x="192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8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Udolcy Zukowski" userId="4c299027-2aba-4fe9-97f4-a20f546ce9b0" providerId="ADAL" clId="{7F7B8B51-8562-D448-93AC-54D9FEFD98A5}"/>
    <pc:docChg chg="addSld delSld modSld sldOrd">
      <pc:chgData name="DSA - Udolcy Zukowski" userId="4c299027-2aba-4fe9-97f4-a20f546ce9b0" providerId="ADAL" clId="{7F7B8B51-8562-D448-93AC-54D9FEFD98A5}" dt="2025-05-15T22:59:56.165" v="20" actId="2696"/>
      <pc:docMkLst>
        <pc:docMk/>
      </pc:docMkLst>
      <pc:sldChg chg="add">
        <pc:chgData name="DSA - Udolcy Zukowski" userId="4c299027-2aba-4fe9-97f4-a20f546ce9b0" providerId="ADAL" clId="{7F7B8B51-8562-D448-93AC-54D9FEFD98A5}" dt="2025-05-15T22:57:06.665" v="13"/>
        <pc:sldMkLst>
          <pc:docMk/>
          <pc:sldMk cId="2050486018" sldId="262"/>
        </pc:sldMkLst>
      </pc:sldChg>
      <pc:sldChg chg="del">
        <pc:chgData name="DSA - Udolcy Zukowski" userId="4c299027-2aba-4fe9-97f4-a20f546ce9b0" providerId="ADAL" clId="{7F7B8B51-8562-D448-93AC-54D9FEFD98A5}" dt="2025-05-15T22:52:13.083" v="2" actId="2696"/>
        <pc:sldMkLst>
          <pc:docMk/>
          <pc:sldMk cId="3643464073" sldId="262"/>
        </pc:sldMkLst>
      </pc:sldChg>
      <pc:sldChg chg="del">
        <pc:chgData name="DSA - Udolcy Zukowski" userId="4c299027-2aba-4fe9-97f4-a20f546ce9b0" providerId="ADAL" clId="{7F7B8B51-8562-D448-93AC-54D9FEFD98A5}" dt="2025-05-15T22:57:10.148" v="14" actId="2696"/>
        <pc:sldMkLst>
          <pc:docMk/>
          <pc:sldMk cId="3222398210" sldId="263"/>
        </pc:sldMkLst>
      </pc:sldChg>
      <pc:sldChg chg="add">
        <pc:chgData name="DSA - Udolcy Zukowski" userId="4c299027-2aba-4fe9-97f4-a20f546ce9b0" providerId="ADAL" clId="{7F7B8B51-8562-D448-93AC-54D9FEFD98A5}" dt="2025-05-15T22:57:57.987" v="17"/>
        <pc:sldMkLst>
          <pc:docMk/>
          <pc:sldMk cId="1001618287" sldId="267"/>
        </pc:sldMkLst>
      </pc:sldChg>
      <pc:sldChg chg="del">
        <pc:chgData name="DSA - Udolcy Zukowski" userId="4c299027-2aba-4fe9-97f4-a20f546ce9b0" providerId="ADAL" clId="{7F7B8B51-8562-D448-93AC-54D9FEFD98A5}" dt="2025-05-15T22:57:35.319" v="16" actId="2696"/>
        <pc:sldMkLst>
          <pc:docMk/>
          <pc:sldMk cId="1860808555" sldId="267"/>
        </pc:sldMkLst>
      </pc:sldChg>
      <pc:sldChg chg="del">
        <pc:chgData name="DSA - Udolcy Zukowski" userId="4c299027-2aba-4fe9-97f4-a20f546ce9b0" providerId="ADAL" clId="{7F7B8B51-8562-D448-93AC-54D9FEFD98A5}" dt="2025-05-15T22:57:59.799" v="18" actId="2696"/>
        <pc:sldMkLst>
          <pc:docMk/>
          <pc:sldMk cId="1390011891" sldId="268"/>
        </pc:sldMkLst>
      </pc:sldChg>
      <pc:sldChg chg="del">
        <pc:chgData name="DSA - Udolcy Zukowski" userId="4c299027-2aba-4fe9-97f4-a20f546ce9b0" providerId="ADAL" clId="{7F7B8B51-8562-D448-93AC-54D9FEFD98A5}" dt="2025-05-15T22:52:39.787" v="4" actId="2696"/>
        <pc:sldMkLst>
          <pc:docMk/>
          <pc:sldMk cId="3688088756" sldId="272"/>
        </pc:sldMkLst>
      </pc:sldChg>
      <pc:sldChg chg="del">
        <pc:chgData name="DSA - Udolcy Zukowski" userId="4c299027-2aba-4fe9-97f4-a20f546ce9b0" providerId="ADAL" clId="{7F7B8B51-8562-D448-93AC-54D9FEFD98A5}" dt="2025-05-15T22:53:01.534" v="6" actId="2696"/>
        <pc:sldMkLst>
          <pc:docMk/>
          <pc:sldMk cId="2641161321" sldId="274"/>
        </pc:sldMkLst>
      </pc:sldChg>
      <pc:sldChg chg="del">
        <pc:chgData name="DSA - Udolcy Zukowski" userId="4c299027-2aba-4fe9-97f4-a20f546ce9b0" providerId="ADAL" clId="{7F7B8B51-8562-D448-93AC-54D9FEFD98A5}" dt="2025-05-15T22:53:54.682" v="8" actId="2696"/>
        <pc:sldMkLst>
          <pc:docMk/>
          <pc:sldMk cId="3122149111" sldId="280"/>
        </pc:sldMkLst>
      </pc:sldChg>
      <pc:sldChg chg="del">
        <pc:chgData name="DSA - Udolcy Zukowski" userId="4c299027-2aba-4fe9-97f4-a20f546ce9b0" providerId="ADAL" clId="{7F7B8B51-8562-D448-93AC-54D9FEFD98A5}" dt="2025-05-15T22:55:47.108" v="12" actId="2696"/>
        <pc:sldMkLst>
          <pc:docMk/>
          <pc:sldMk cId="619592073" sldId="305"/>
        </pc:sldMkLst>
      </pc:sldChg>
      <pc:sldChg chg="del">
        <pc:chgData name="DSA - Udolcy Zukowski" userId="4c299027-2aba-4fe9-97f4-a20f546ce9b0" providerId="ADAL" clId="{7F7B8B51-8562-D448-93AC-54D9FEFD98A5}" dt="2025-05-15T22:59:56.165" v="20" actId="2696"/>
        <pc:sldMkLst>
          <pc:docMk/>
          <pc:sldMk cId="1679857740" sldId="312"/>
        </pc:sldMkLst>
      </pc:sldChg>
      <pc:sldChg chg="del">
        <pc:chgData name="DSA - Udolcy Zukowski" userId="4c299027-2aba-4fe9-97f4-a20f546ce9b0" providerId="ADAL" clId="{7F7B8B51-8562-D448-93AC-54D9FEFD98A5}" dt="2025-05-15T22:55:28.722" v="10" actId="2696"/>
        <pc:sldMkLst>
          <pc:docMk/>
          <pc:sldMk cId="1724504673" sldId="325"/>
        </pc:sldMkLst>
      </pc:sldChg>
      <pc:sldChg chg="add ord">
        <pc:chgData name="DSA - Udolcy Zukowski" userId="4c299027-2aba-4fe9-97f4-a20f546ce9b0" providerId="ADAL" clId="{7F7B8B51-8562-D448-93AC-54D9FEFD98A5}" dt="2025-05-15T22:52:09.201" v="1" actId="20578"/>
        <pc:sldMkLst>
          <pc:docMk/>
          <pc:sldMk cId="2804821624" sldId="332"/>
        </pc:sldMkLst>
      </pc:sldChg>
      <pc:sldChg chg="add">
        <pc:chgData name="DSA - Udolcy Zukowski" userId="4c299027-2aba-4fe9-97f4-a20f546ce9b0" providerId="ADAL" clId="{7F7B8B51-8562-D448-93AC-54D9FEFD98A5}" dt="2025-05-15T22:52:37.674" v="3"/>
        <pc:sldMkLst>
          <pc:docMk/>
          <pc:sldMk cId="2565327479" sldId="333"/>
        </pc:sldMkLst>
      </pc:sldChg>
      <pc:sldChg chg="add">
        <pc:chgData name="DSA - Udolcy Zukowski" userId="4c299027-2aba-4fe9-97f4-a20f546ce9b0" providerId="ADAL" clId="{7F7B8B51-8562-D448-93AC-54D9FEFD98A5}" dt="2025-05-15T22:52:59.333" v="5"/>
        <pc:sldMkLst>
          <pc:docMk/>
          <pc:sldMk cId="3213882365" sldId="334"/>
        </pc:sldMkLst>
      </pc:sldChg>
      <pc:sldChg chg="add">
        <pc:chgData name="DSA - Udolcy Zukowski" userId="4c299027-2aba-4fe9-97f4-a20f546ce9b0" providerId="ADAL" clId="{7F7B8B51-8562-D448-93AC-54D9FEFD98A5}" dt="2025-05-15T22:53:52.306" v="7"/>
        <pc:sldMkLst>
          <pc:docMk/>
          <pc:sldMk cId="4087519333" sldId="335"/>
        </pc:sldMkLst>
      </pc:sldChg>
      <pc:sldChg chg="add">
        <pc:chgData name="DSA - Udolcy Zukowski" userId="4c299027-2aba-4fe9-97f4-a20f546ce9b0" providerId="ADAL" clId="{7F7B8B51-8562-D448-93AC-54D9FEFD98A5}" dt="2025-05-15T22:55:26.107" v="9"/>
        <pc:sldMkLst>
          <pc:docMk/>
          <pc:sldMk cId="1090091271" sldId="336"/>
        </pc:sldMkLst>
      </pc:sldChg>
      <pc:sldChg chg="add">
        <pc:chgData name="DSA - Udolcy Zukowski" userId="4c299027-2aba-4fe9-97f4-a20f546ce9b0" providerId="ADAL" clId="{7F7B8B51-8562-D448-93AC-54D9FEFD98A5}" dt="2025-05-15T22:55:44.976" v="11"/>
        <pc:sldMkLst>
          <pc:docMk/>
          <pc:sldMk cId="2652833028" sldId="337"/>
        </pc:sldMkLst>
      </pc:sldChg>
      <pc:sldChg chg="add">
        <pc:chgData name="DSA - Udolcy Zukowski" userId="4c299027-2aba-4fe9-97f4-a20f546ce9b0" providerId="ADAL" clId="{7F7B8B51-8562-D448-93AC-54D9FEFD98A5}" dt="2025-05-15T22:57:32.321" v="15"/>
        <pc:sldMkLst>
          <pc:docMk/>
          <pc:sldMk cId="526256617" sldId="338"/>
        </pc:sldMkLst>
      </pc:sldChg>
      <pc:sldChg chg="add">
        <pc:chgData name="DSA - Udolcy Zukowski" userId="4c299027-2aba-4fe9-97f4-a20f546ce9b0" providerId="ADAL" clId="{7F7B8B51-8562-D448-93AC-54D9FEFD98A5}" dt="2025-05-15T22:59:53.755" v="19"/>
        <pc:sldMkLst>
          <pc:docMk/>
          <pc:sldMk cId="20192163" sldId="33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2201B-E94C-610A-3352-BF6F95E5D7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EE73746-903B-0DBF-9480-4572E3C99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615D75-2FEC-34BF-8ADD-906623092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758D9-1074-40F8-92F5-FBEACAE3E757}" type="datetimeFigureOut">
              <a:rPr lang="pt-BR" smtClean="0"/>
              <a:t>15/05/2025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BFC78D-3EEA-212E-D750-434F86211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2CDC73B-A831-BC05-BA83-AEE0AEE88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ED674-A256-4CAA-B077-C21169472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8713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18DF0F-C68F-C74B-C4EA-F0D625322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B5EE09A-94AE-311F-0C38-5A79CBB575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1E7100D-E648-2607-7013-B03D1DB50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758D9-1074-40F8-92F5-FBEACAE3E757}" type="datetimeFigureOut">
              <a:rPr lang="pt-BR" smtClean="0"/>
              <a:t>15/05/2025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EFAA156-27B0-CF0A-F1DF-995BD1A26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A09705F-EAF4-FCF6-E341-EB242444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ED674-A256-4CAA-B077-C21169472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6291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12E9F02-2847-3286-089F-8AE3E6B292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66D4C01-F639-4110-4980-7B2F20FC76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78F1CE2-10AB-F2F7-D16F-DB4AB7808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758D9-1074-40F8-92F5-FBEACAE3E757}" type="datetimeFigureOut">
              <a:rPr lang="pt-BR" smtClean="0"/>
              <a:t>15/05/2025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43CEAB7-2D8C-B8C9-96D0-7CEB5F32B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C5E3102-4FA2-B348-65A6-FF52C5160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ED674-A256-4CAA-B077-C21169472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3828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84CBC9-3CB9-A240-4FD0-D56171C08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F21B37-878A-2DED-0D7C-9CC83A574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D93615-7E9F-D2FA-AAE3-650BEA4A9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758D9-1074-40F8-92F5-FBEACAE3E757}" type="datetimeFigureOut">
              <a:rPr lang="pt-BR" smtClean="0"/>
              <a:t>15/05/2025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3A2293A-1907-C177-CA59-9F8C4371A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B95CC2-60EF-14F7-92BB-F69E4BC45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ED674-A256-4CAA-B077-C21169472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4239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869943-AA2E-6902-B7C4-BBE74E239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AA9DA87-4B6A-A943-39A4-DDFF0DA8E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1750CD-BEBE-6379-0BAB-886194398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758D9-1074-40F8-92F5-FBEACAE3E757}" type="datetimeFigureOut">
              <a:rPr lang="pt-BR" smtClean="0"/>
              <a:t>15/05/2025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F5CA57-608E-CF29-E312-CF5098202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056340D-2296-8AFE-AF2C-0FEFDE88C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ED674-A256-4CAA-B077-C21169472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3537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988403-AF6E-14CE-DEA7-07C6C6A36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EB7E99-7EE7-3D12-F6E0-94E0DE052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90E80D7-9058-040A-1136-893839F88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BC09A0E-319C-0F5E-C897-4F34F30C1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758D9-1074-40F8-92F5-FBEACAE3E757}" type="datetimeFigureOut">
              <a:rPr lang="pt-BR" smtClean="0"/>
              <a:t>15/05/2025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D18585B-DFD2-CC82-A2B4-9F047CA29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E2B6E58-5707-BDBC-C573-264E86639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ED674-A256-4CAA-B077-C21169472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6697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3BEBD5-AC0B-E727-4737-341A1F12E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10DE731-904B-814C-8C0B-F7C6484CA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8BF1C7D-A1AB-FE4D-3A63-4AD904A240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83F91B6-AA61-4DD9-33A4-532C58E86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94E36C1-9088-0B6C-9597-9F339FBC7E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A268231-ECAA-E408-C713-6F98DE843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758D9-1074-40F8-92F5-FBEACAE3E757}" type="datetimeFigureOut">
              <a:rPr lang="pt-BR" smtClean="0"/>
              <a:t>15/05/2025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42C29A4-2282-96D3-49C1-39FB4ACF5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72146C6-4225-DEB6-8ACE-D97BE13B0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ED674-A256-4CAA-B077-C21169472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5651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10A3CE-2FD8-9CD7-CCCB-EE1E929DF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34651DE-A797-DF91-D42C-FBE69B474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758D9-1074-40F8-92F5-FBEACAE3E757}" type="datetimeFigureOut">
              <a:rPr lang="pt-BR" smtClean="0"/>
              <a:t>15/05/2025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6421C62-F5B8-C432-082E-38F11D9E2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5B645EA-25A0-4101-47DB-C44B32F5E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ED674-A256-4CAA-B077-C21169472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9659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80321F5-65CE-773A-8754-34B478221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758D9-1074-40F8-92F5-FBEACAE3E757}" type="datetimeFigureOut">
              <a:rPr lang="pt-BR" smtClean="0"/>
              <a:t>15/05/2025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49294C9-1B2C-6532-E5ED-A474066B6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9B1C6AB-32E4-B445-5F97-E38FE3CDF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ED674-A256-4CAA-B077-C21169472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6703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08543B-50F2-C7FB-0B59-660D3F619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D18452-939B-700D-EC5C-2DC8E9A2E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3D809B-7F3B-D502-7AB5-F9003FEFF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D0EE03B-11FD-3337-951A-4E8705016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758D9-1074-40F8-92F5-FBEACAE3E757}" type="datetimeFigureOut">
              <a:rPr lang="pt-BR" smtClean="0"/>
              <a:t>15/05/2025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BFD2E9D-F07F-BB27-95D8-5A975A93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34334D8-6357-4CA4-20E8-7C526B27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ED674-A256-4CAA-B077-C21169472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9923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A3A518-8291-725B-E2FF-3CF8E7E20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B502E70-9B56-B854-5946-4CC66DAC2C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3331422-E185-FBFE-40C5-28E7214E0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AB7ACBA-4C46-0F60-57C1-3F18255D7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758D9-1074-40F8-92F5-FBEACAE3E757}" type="datetimeFigureOut">
              <a:rPr lang="pt-BR" smtClean="0"/>
              <a:t>15/05/2025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98E184C-9E8D-980B-15FB-D5BE53A10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25C575A-88D7-2D18-CB42-699332A93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ED674-A256-4CAA-B077-C21169472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5926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0A77168-979C-B3FD-A754-91A8DB439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B3FB08A-6C45-40D2-BE63-C39E466A5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28EE341-65C8-840A-0270-5EC5CA4100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F758D9-1074-40F8-92F5-FBEACAE3E757}" type="datetimeFigureOut">
              <a:rPr lang="pt-BR" smtClean="0"/>
              <a:t>15/05/2025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76C187-299B-19F5-E007-0B83F9046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75F46F-D74E-9F91-76DB-2336A1CA0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1ED674-A256-4CAA-B077-C21169472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40792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">
            <a:extLst>
              <a:ext uri="{FF2B5EF4-FFF2-40B4-BE49-F238E27FC236}">
                <a16:creationId xmlns:a16="http://schemas.microsoft.com/office/drawing/2014/main" id="{EF2AB617-E9F3-EE4D-32F5-BE64D545FE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9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0">
            <a:extLst>
              <a:ext uri="{FF2B5EF4-FFF2-40B4-BE49-F238E27FC236}">
                <a16:creationId xmlns:a16="http://schemas.microsoft.com/office/drawing/2014/main" id="{6357C5E7-BB48-A182-198E-98290A283D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56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1">
            <a:extLst>
              <a:ext uri="{FF2B5EF4-FFF2-40B4-BE49-F238E27FC236}">
                <a16:creationId xmlns:a16="http://schemas.microsoft.com/office/drawing/2014/main" id="{BA777D8F-4F46-A17F-CD46-DA7A8FF8F5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18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3">
            <a:extLst>
              <a:ext uri="{FF2B5EF4-FFF2-40B4-BE49-F238E27FC236}">
                <a16:creationId xmlns:a16="http://schemas.microsoft.com/office/drawing/2014/main" id="{240F7B95-8042-FC08-2C39-BBFA234204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70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4">
            <a:extLst>
              <a:ext uri="{FF2B5EF4-FFF2-40B4-BE49-F238E27FC236}">
                <a16:creationId xmlns:a16="http://schemas.microsoft.com/office/drawing/2014/main" id="{ACA29885-E6AA-3F28-4E76-BEE1C83F09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628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5">
            <a:extLst>
              <a:ext uri="{FF2B5EF4-FFF2-40B4-BE49-F238E27FC236}">
                <a16:creationId xmlns:a16="http://schemas.microsoft.com/office/drawing/2014/main" id="{C26DBB30-6AFF-2156-D198-D4FD6A05F7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69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5">
            <a:extLst>
              <a:ext uri="{FF2B5EF4-FFF2-40B4-BE49-F238E27FC236}">
                <a16:creationId xmlns:a16="http://schemas.microsoft.com/office/drawing/2014/main" id="{C95D9C12-0ED5-24E9-6479-484B80CEEC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27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7">
            <a:extLst>
              <a:ext uri="{FF2B5EF4-FFF2-40B4-BE49-F238E27FC236}">
                <a16:creationId xmlns:a16="http://schemas.microsoft.com/office/drawing/2014/main" id="{310ABFEB-DB22-8A0B-C57F-78A593DFF8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47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7">
            <a:extLst>
              <a:ext uri="{FF2B5EF4-FFF2-40B4-BE49-F238E27FC236}">
                <a16:creationId xmlns:a16="http://schemas.microsoft.com/office/drawing/2014/main" id="{04D4F800-55E6-605B-CF51-200B4A1D46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82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9">
            <a:extLst>
              <a:ext uri="{FF2B5EF4-FFF2-40B4-BE49-F238E27FC236}">
                <a16:creationId xmlns:a16="http://schemas.microsoft.com/office/drawing/2014/main" id="{6D86D3EB-3E7F-DDF2-8839-55DB9ECD02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0">
            <a:extLst>
              <a:ext uri="{FF2B5EF4-FFF2-40B4-BE49-F238E27FC236}">
                <a16:creationId xmlns:a16="http://schemas.microsoft.com/office/drawing/2014/main" id="{CFF099A6-56B2-2196-B35E-1879698EE4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61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">
            <a:extLst>
              <a:ext uri="{FF2B5EF4-FFF2-40B4-BE49-F238E27FC236}">
                <a16:creationId xmlns:a16="http://schemas.microsoft.com/office/drawing/2014/main" id="{65801138-631C-3822-2570-6D3AF63BD9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1">
            <a:extLst>
              <a:ext uri="{FF2B5EF4-FFF2-40B4-BE49-F238E27FC236}">
                <a16:creationId xmlns:a16="http://schemas.microsoft.com/office/drawing/2014/main" id="{49588358-E511-8FB8-0A1F-BC75225E13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15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2">
            <a:extLst>
              <a:ext uri="{FF2B5EF4-FFF2-40B4-BE49-F238E27FC236}">
                <a16:creationId xmlns:a16="http://schemas.microsoft.com/office/drawing/2014/main" id="{EC41933C-1C8B-ED31-D970-F53C8E70C9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98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3">
            <a:extLst>
              <a:ext uri="{FF2B5EF4-FFF2-40B4-BE49-F238E27FC236}">
                <a16:creationId xmlns:a16="http://schemas.microsoft.com/office/drawing/2014/main" id="{2B1BB34E-61DD-1054-DF89-A88A5DD1E6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09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3">
            <a:extLst>
              <a:ext uri="{FF2B5EF4-FFF2-40B4-BE49-F238E27FC236}">
                <a16:creationId xmlns:a16="http://schemas.microsoft.com/office/drawing/2014/main" id="{E13F1F4C-BCFB-7FDA-9DC6-A2FF0320C9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19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5">
            <a:extLst>
              <a:ext uri="{FF2B5EF4-FFF2-40B4-BE49-F238E27FC236}">
                <a16:creationId xmlns:a16="http://schemas.microsoft.com/office/drawing/2014/main" id="{5DB66A2A-43D0-90DA-723A-038DCCCB49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23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6">
            <a:extLst>
              <a:ext uri="{FF2B5EF4-FFF2-40B4-BE49-F238E27FC236}">
                <a16:creationId xmlns:a16="http://schemas.microsoft.com/office/drawing/2014/main" id="{D0026EBC-62E6-EABA-0F73-13691A06E3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36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7">
            <a:extLst>
              <a:ext uri="{FF2B5EF4-FFF2-40B4-BE49-F238E27FC236}">
                <a16:creationId xmlns:a16="http://schemas.microsoft.com/office/drawing/2014/main" id="{21650D78-098D-F62B-8BA2-B64F705511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4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8">
            <a:extLst>
              <a:ext uri="{FF2B5EF4-FFF2-40B4-BE49-F238E27FC236}">
                <a16:creationId xmlns:a16="http://schemas.microsoft.com/office/drawing/2014/main" id="{F635CB2F-FAFF-6060-D677-94E56006CE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77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9">
            <a:extLst>
              <a:ext uri="{FF2B5EF4-FFF2-40B4-BE49-F238E27FC236}">
                <a16:creationId xmlns:a16="http://schemas.microsoft.com/office/drawing/2014/main" id="{35888170-D7A2-86D3-DE9B-0F76C1CAE1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063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0">
            <a:extLst>
              <a:ext uri="{FF2B5EF4-FFF2-40B4-BE49-F238E27FC236}">
                <a16:creationId xmlns:a16="http://schemas.microsoft.com/office/drawing/2014/main" id="{F6D7541A-273C-17C8-7002-162C9C5E50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33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">
            <a:extLst>
              <a:ext uri="{FF2B5EF4-FFF2-40B4-BE49-F238E27FC236}">
                <a16:creationId xmlns:a16="http://schemas.microsoft.com/office/drawing/2014/main" id="{8C5D8C6F-3DE1-E7D4-FFF5-31335A57D4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82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1">
            <a:extLst>
              <a:ext uri="{FF2B5EF4-FFF2-40B4-BE49-F238E27FC236}">
                <a16:creationId xmlns:a16="http://schemas.microsoft.com/office/drawing/2014/main" id="{618D7E3B-1AD7-7DF5-B648-3500CB3191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734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2">
            <a:extLst>
              <a:ext uri="{FF2B5EF4-FFF2-40B4-BE49-F238E27FC236}">
                <a16:creationId xmlns:a16="http://schemas.microsoft.com/office/drawing/2014/main" id="{138E64C9-5B0D-F190-8813-09650FAD94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976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3">
            <a:extLst>
              <a:ext uri="{FF2B5EF4-FFF2-40B4-BE49-F238E27FC236}">
                <a16:creationId xmlns:a16="http://schemas.microsoft.com/office/drawing/2014/main" id="{C8B0B5A5-E4E9-CDA8-3F1B-487AC25045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910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4">
            <a:extLst>
              <a:ext uri="{FF2B5EF4-FFF2-40B4-BE49-F238E27FC236}">
                <a16:creationId xmlns:a16="http://schemas.microsoft.com/office/drawing/2014/main" id="{F2182937-4113-5BC0-51A5-B470E0F779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34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5">
            <a:extLst>
              <a:ext uri="{FF2B5EF4-FFF2-40B4-BE49-F238E27FC236}">
                <a16:creationId xmlns:a16="http://schemas.microsoft.com/office/drawing/2014/main" id="{58E5036E-4CA2-0883-0C56-8CB6C85FB2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799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7">
            <a:extLst>
              <a:ext uri="{FF2B5EF4-FFF2-40B4-BE49-F238E27FC236}">
                <a16:creationId xmlns:a16="http://schemas.microsoft.com/office/drawing/2014/main" id="{E23D8B28-2A85-9C6F-1002-C3F91B25EB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011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6">
            <a:extLst>
              <a:ext uri="{FF2B5EF4-FFF2-40B4-BE49-F238E27FC236}">
                <a16:creationId xmlns:a16="http://schemas.microsoft.com/office/drawing/2014/main" id="{21F5D695-7618-24F2-B832-890E99A134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784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8">
            <a:extLst>
              <a:ext uri="{FF2B5EF4-FFF2-40B4-BE49-F238E27FC236}">
                <a16:creationId xmlns:a16="http://schemas.microsoft.com/office/drawing/2014/main" id="{1D3DEDA2-D910-97A9-747C-4881D01BDC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117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9">
            <a:extLst>
              <a:ext uri="{FF2B5EF4-FFF2-40B4-BE49-F238E27FC236}">
                <a16:creationId xmlns:a16="http://schemas.microsoft.com/office/drawing/2014/main" id="{E804AAE2-9011-C288-24AD-03DE55D5E4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477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0">
            <a:extLst>
              <a:ext uri="{FF2B5EF4-FFF2-40B4-BE49-F238E27FC236}">
                <a16:creationId xmlns:a16="http://schemas.microsoft.com/office/drawing/2014/main" id="{C46494E5-D01D-DA8A-4A64-9789D6E39B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12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">
            <a:extLst>
              <a:ext uri="{FF2B5EF4-FFF2-40B4-BE49-F238E27FC236}">
                <a16:creationId xmlns:a16="http://schemas.microsoft.com/office/drawing/2014/main" id="{AE9C5BCF-A48C-AC1C-7DFA-4F1DA6101F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416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1">
            <a:extLst>
              <a:ext uri="{FF2B5EF4-FFF2-40B4-BE49-F238E27FC236}">
                <a16:creationId xmlns:a16="http://schemas.microsoft.com/office/drawing/2014/main" id="{780C40D8-6D27-5B88-E2BE-69E4033A48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341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2">
            <a:extLst>
              <a:ext uri="{FF2B5EF4-FFF2-40B4-BE49-F238E27FC236}">
                <a16:creationId xmlns:a16="http://schemas.microsoft.com/office/drawing/2014/main" id="{2558DB64-7CFA-7B42-073D-06BEE8B29E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73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3">
            <a:extLst>
              <a:ext uri="{FF2B5EF4-FFF2-40B4-BE49-F238E27FC236}">
                <a16:creationId xmlns:a16="http://schemas.microsoft.com/office/drawing/2014/main" id="{770CEAA7-231D-66F0-B0E7-8D5467CCE7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764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4">
            <a:extLst>
              <a:ext uri="{FF2B5EF4-FFF2-40B4-BE49-F238E27FC236}">
                <a16:creationId xmlns:a16="http://schemas.microsoft.com/office/drawing/2014/main" id="{05EAA1EA-D1B0-0ED8-791D-752CCFA398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012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5">
            <a:extLst>
              <a:ext uri="{FF2B5EF4-FFF2-40B4-BE49-F238E27FC236}">
                <a16:creationId xmlns:a16="http://schemas.microsoft.com/office/drawing/2014/main" id="{78D386C4-3366-40E2-C43E-3E2E8BBDC3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727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6">
            <a:extLst>
              <a:ext uri="{FF2B5EF4-FFF2-40B4-BE49-F238E27FC236}">
                <a16:creationId xmlns:a16="http://schemas.microsoft.com/office/drawing/2014/main" id="{76D28864-4A5D-CE0B-E610-3478966C85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934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7">
            <a:extLst>
              <a:ext uri="{FF2B5EF4-FFF2-40B4-BE49-F238E27FC236}">
                <a16:creationId xmlns:a16="http://schemas.microsoft.com/office/drawing/2014/main" id="{8257063E-2F9F-5B8C-0CA8-0650397614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413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7">
            <a:extLst>
              <a:ext uri="{FF2B5EF4-FFF2-40B4-BE49-F238E27FC236}">
                <a16:creationId xmlns:a16="http://schemas.microsoft.com/office/drawing/2014/main" id="{DE7D37F7-8B76-DF37-3C91-C6814D422D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1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68">
            <a:extLst>
              <a:ext uri="{FF2B5EF4-FFF2-40B4-BE49-F238E27FC236}">
                <a16:creationId xmlns:a16="http://schemas.microsoft.com/office/drawing/2014/main" id="{B19FDF1D-932E-256F-AC10-55239864B0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765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9">
            <a:extLst>
              <a:ext uri="{FF2B5EF4-FFF2-40B4-BE49-F238E27FC236}">
                <a16:creationId xmlns:a16="http://schemas.microsoft.com/office/drawing/2014/main" id="{7E55FE73-3326-0F8A-1AC0-50639FB23B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91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">
            <a:extLst>
              <a:ext uri="{FF2B5EF4-FFF2-40B4-BE49-F238E27FC236}">
                <a16:creationId xmlns:a16="http://schemas.microsoft.com/office/drawing/2014/main" id="{FF542434-4F65-C27A-BAE7-62DE9CD027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216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8">
            <a:extLst>
              <a:ext uri="{FF2B5EF4-FFF2-40B4-BE49-F238E27FC236}">
                <a16:creationId xmlns:a16="http://schemas.microsoft.com/office/drawing/2014/main" id="{D5214E56-5632-571D-77A7-5373D195AA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331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1">
            <a:extLst>
              <a:ext uri="{FF2B5EF4-FFF2-40B4-BE49-F238E27FC236}">
                <a16:creationId xmlns:a16="http://schemas.microsoft.com/office/drawing/2014/main" id="{D2DAB144-D11B-8AF2-696E-871BF013CB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330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0">
            <a:extLst>
              <a:ext uri="{FF2B5EF4-FFF2-40B4-BE49-F238E27FC236}">
                <a16:creationId xmlns:a16="http://schemas.microsoft.com/office/drawing/2014/main" id="{98FAE2EC-9A7A-7F8E-8028-606399B95D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054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1">
            <a:extLst>
              <a:ext uri="{FF2B5EF4-FFF2-40B4-BE49-F238E27FC236}">
                <a16:creationId xmlns:a16="http://schemas.microsoft.com/office/drawing/2014/main" id="{EF659938-105F-01E6-5392-4D10DF91D9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023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4">
            <a:extLst>
              <a:ext uri="{FF2B5EF4-FFF2-40B4-BE49-F238E27FC236}">
                <a16:creationId xmlns:a16="http://schemas.microsoft.com/office/drawing/2014/main" id="{A7120115-CC8B-2408-AF95-56A4E51C80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457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7">
            <a:extLst>
              <a:ext uri="{FF2B5EF4-FFF2-40B4-BE49-F238E27FC236}">
                <a16:creationId xmlns:a16="http://schemas.microsoft.com/office/drawing/2014/main" id="{BAB4F3FB-B4B1-81E9-9B60-D2E03FCAC1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765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8">
            <a:extLst>
              <a:ext uri="{FF2B5EF4-FFF2-40B4-BE49-F238E27FC236}">
                <a16:creationId xmlns:a16="http://schemas.microsoft.com/office/drawing/2014/main" id="{5EDF952B-F4F8-AC01-833F-DB0507D4E1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51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9">
            <a:extLst>
              <a:ext uri="{FF2B5EF4-FFF2-40B4-BE49-F238E27FC236}">
                <a16:creationId xmlns:a16="http://schemas.microsoft.com/office/drawing/2014/main" id="{09074C75-94DB-CD89-D9B4-F121DD3FF5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325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60">
            <a:extLst>
              <a:ext uri="{FF2B5EF4-FFF2-40B4-BE49-F238E27FC236}">
                <a16:creationId xmlns:a16="http://schemas.microsoft.com/office/drawing/2014/main" id="{9D613483-63CE-BD6D-6062-6D979CD41B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25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61">
            <a:extLst>
              <a:ext uri="{FF2B5EF4-FFF2-40B4-BE49-F238E27FC236}">
                <a16:creationId xmlns:a16="http://schemas.microsoft.com/office/drawing/2014/main" id="{1DA65E03-30CE-22AE-E340-1FBC6853EB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69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6">
            <a:extLst>
              <a:ext uri="{FF2B5EF4-FFF2-40B4-BE49-F238E27FC236}">
                <a16:creationId xmlns:a16="http://schemas.microsoft.com/office/drawing/2014/main" id="{A2AE7518-CA78-34DC-F53B-F0BEFDFE84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860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62">
            <a:extLst>
              <a:ext uri="{FF2B5EF4-FFF2-40B4-BE49-F238E27FC236}">
                <a16:creationId xmlns:a16="http://schemas.microsoft.com/office/drawing/2014/main" id="{2BDF9DCB-A7DC-F12A-6A0D-FFC4965B0E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72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63">
            <a:extLst>
              <a:ext uri="{FF2B5EF4-FFF2-40B4-BE49-F238E27FC236}">
                <a16:creationId xmlns:a16="http://schemas.microsoft.com/office/drawing/2014/main" id="{3B60761C-4ABA-792C-E300-8D56AAD1B2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571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64">
            <a:extLst>
              <a:ext uri="{FF2B5EF4-FFF2-40B4-BE49-F238E27FC236}">
                <a16:creationId xmlns:a16="http://schemas.microsoft.com/office/drawing/2014/main" id="{B85A7825-CBD2-24FF-5669-4A25475EAB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687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65">
            <a:extLst>
              <a:ext uri="{FF2B5EF4-FFF2-40B4-BE49-F238E27FC236}">
                <a16:creationId xmlns:a16="http://schemas.microsoft.com/office/drawing/2014/main" id="{E6B15625-F9C4-50B2-6AE5-12E2B11453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730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66">
            <a:extLst>
              <a:ext uri="{FF2B5EF4-FFF2-40B4-BE49-F238E27FC236}">
                <a16:creationId xmlns:a16="http://schemas.microsoft.com/office/drawing/2014/main" id="{62C69F81-F1DD-6D46-7BDD-0258724699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388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67">
            <a:extLst>
              <a:ext uri="{FF2B5EF4-FFF2-40B4-BE49-F238E27FC236}">
                <a16:creationId xmlns:a16="http://schemas.microsoft.com/office/drawing/2014/main" id="{DCCBCD74-07E8-E447-AF0F-A7A39C26EC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645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2">
            <a:extLst>
              <a:ext uri="{FF2B5EF4-FFF2-40B4-BE49-F238E27FC236}">
                <a16:creationId xmlns:a16="http://schemas.microsoft.com/office/drawing/2014/main" id="{24ACE831-5694-560E-DDFF-B4C9F96061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836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3">
            <a:extLst>
              <a:ext uri="{FF2B5EF4-FFF2-40B4-BE49-F238E27FC236}">
                <a16:creationId xmlns:a16="http://schemas.microsoft.com/office/drawing/2014/main" id="{1B4AC675-6FDA-F9B8-517D-5437F39A5B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612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70">
            <a:extLst>
              <a:ext uri="{FF2B5EF4-FFF2-40B4-BE49-F238E27FC236}">
                <a16:creationId xmlns:a16="http://schemas.microsoft.com/office/drawing/2014/main" id="{4371D2CF-27C3-B9B5-A16A-3CDAA197EF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019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71">
            <a:extLst>
              <a:ext uri="{FF2B5EF4-FFF2-40B4-BE49-F238E27FC236}">
                <a16:creationId xmlns:a16="http://schemas.microsoft.com/office/drawing/2014/main" id="{BE63420C-7306-55F8-30DB-ECFDF4C900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11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8">
            <a:extLst>
              <a:ext uri="{FF2B5EF4-FFF2-40B4-BE49-F238E27FC236}">
                <a16:creationId xmlns:a16="http://schemas.microsoft.com/office/drawing/2014/main" id="{A786CE0B-883A-E614-4112-B418E67CE2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421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72">
            <a:extLst>
              <a:ext uri="{FF2B5EF4-FFF2-40B4-BE49-F238E27FC236}">
                <a16:creationId xmlns:a16="http://schemas.microsoft.com/office/drawing/2014/main" id="{065C61E7-5E78-CEEB-6FE0-4B1F9305CA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750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5">
            <a:extLst>
              <a:ext uri="{FF2B5EF4-FFF2-40B4-BE49-F238E27FC236}">
                <a16:creationId xmlns:a16="http://schemas.microsoft.com/office/drawing/2014/main" id="{E458FBBE-753C-EF9E-7CCD-FAE4CED49A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909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73">
            <a:extLst>
              <a:ext uri="{FF2B5EF4-FFF2-40B4-BE49-F238E27FC236}">
                <a16:creationId xmlns:a16="http://schemas.microsoft.com/office/drawing/2014/main" id="{E65899B5-B3F9-02D5-9E84-ED03C53C95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853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74">
            <a:extLst>
              <a:ext uri="{FF2B5EF4-FFF2-40B4-BE49-F238E27FC236}">
                <a16:creationId xmlns:a16="http://schemas.microsoft.com/office/drawing/2014/main" id="{35984F35-95D7-A65F-2637-D3FA3F0335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143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75">
            <a:extLst>
              <a:ext uri="{FF2B5EF4-FFF2-40B4-BE49-F238E27FC236}">
                <a16:creationId xmlns:a16="http://schemas.microsoft.com/office/drawing/2014/main" id="{C01E76BB-E614-C1C6-FA43-2D4C0E29F5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14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9">
            <a:extLst>
              <a:ext uri="{FF2B5EF4-FFF2-40B4-BE49-F238E27FC236}">
                <a16:creationId xmlns:a16="http://schemas.microsoft.com/office/drawing/2014/main" id="{8DC81BE4-5503-7F72-9A32-B83A994C9D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64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0">
            <a:extLst>
              <a:ext uri="{FF2B5EF4-FFF2-40B4-BE49-F238E27FC236}">
                <a16:creationId xmlns:a16="http://schemas.microsoft.com/office/drawing/2014/main" id="{B17B3355-E44B-9665-9DCD-8EC17824A8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473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0</Words>
  <Application>Microsoft Macintosh PowerPoint</Application>
  <PresentationFormat>Widescreen</PresentationFormat>
  <Paragraphs>0</Paragraphs>
  <Slides>74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74</vt:i4>
      </vt:variant>
    </vt:vector>
  </HeadingPairs>
  <TitlesOfParts>
    <vt:vector size="78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UNOB - ACeAm - Jonathan Gordim Conceição</dc:creator>
  <cp:lastModifiedBy>DSA - Udolcy Zukowski</cp:lastModifiedBy>
  <cp:revision>2</cp:revision>
  <dcterms:created xsi:type="dcterms:W3CDTF">2025-05-15T13:58:57Z</dcterms:created>
  <dcterms:modified xsi:type="dcterms:W3CDTF">2025-05-15T23:00:03Z</dcterms:modified>
</cp:coreProperties>
</file>