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331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11" r:id="rId48"/>
    <p:sldId id="323" r:id="rId49"/>
    <p:sldId id="324" r:id="rId50"/>
    <p:sldId id="303" r:id="rId51"/>
    <p:sldId id="332" r:id="rId52"/>
    <p:sldId id="305" r:id="rId53"/>
    <p:sldId id="306" r:id="rId54"/>
    <p:sldId id="309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07" r:id="rId67"/>
    <p:sldId id="308" r:id="rId68"/>
    <p:sldId id="325" r:id="rId69"/>
    <p:sldId id="326" r:id="rId70"/>
    <p:sldId id="327" r:id="rId71"/>
    <p:sldId id="310" r:id="rId72"/>
    <p:sldId id="328" r:id="rId73"/>
    <p:sldId id="329" r:id="rId74"/>
    <p:sldId id="330" r:id="rId75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9F511C-BB37-AD46-BFBC-A43EF318CDC8}" v="2" dt="2025-05-15T22:47:02.7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4662"/>
  </p:normalViewPr>
  <p:slideViewPr>
    <p:cSldViewPr snapToGrid="0">
      <p:cViewPr varScale="1">
        <p:scale>
          <a:sx n="109" d="100"/>
          <a:sy n="109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8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Udolcy Zukowski" userId="4c299027-2aba-4fe9-97f4-a20f546ce9b0" providerId="ADAL" clId="{C29F511C-BB37-AD46-BFBC-A43EF318CDC8}"/>
    <pc:docChg chg="addSld delSld modSld">
      <pc:chgData name="DSA - Udolcy Zukowski" userId="4c299027-2aba-4fe9-97f4-a20f546ce9b0" providerId="ADAL" clId="{C29F511C-BB37-AD46-BFBC-A43EF318CDC8}" dt="2025-05-15T22:47:06.542" v="3" actId="2696"/>
      <pc:docMkLst>
        <pc:docMk/>
      </pc:docMkLst>
      <pc:sldChg chg="del">
        <pc:chgData name="DSA - Udolcy Zukowski" userId="4c299027-2aba-4fe9-97f4-a20f546ce9b0" providerId="ADAL" clId="{C29F511C-BB37-AD46-BFBC-A43EF318CDC8}" dt="2025-05-15T22:45:29.052" v="1" actId="2696"/>
        <pc:sldMkLst>
          <pc:docMk/>
          <pc:sldMk cId="2020340216" sldId="279"/>
        </pc:sldMkLst>
      </pc:sldChg>
      <pc:sldChg chg="del">
        <pc:chgData name="DSA - Udolcy Zukowski" userId="4c299027-2aba-4fe9-97f4-a20f546ce9b0" providerId="ADAL" clId="{C29F511C-BB37-AD46-BFBC-A43EF318CDC8}" dt="2025-05-15T22:47:06.542" v="3" actId="2696"/>
        <pc:sldMkLst>
          <pc:docMk/>
          <pc:sldMk cId="3496830303" sldId="304"/>
        </pc:sldMkLst>
      </pc:sldChg>
      <pc:sldChg chg="add">
        <pc:chgData name="DSA - Udolcy Zukowski" userId="4c299027-2aba-4fe9-97f4-a20f546ce9b0" providerId="ADAL" clId="{C29F511C-BB37-AD46-BFBC-A43EF318CDC8}" dt="2025-05-15T22:45:26.383" v="0"/>
        <pc:sldMkLst>
          <pc:docMk/>
          <pc:sldMk cId="1594935133" sldId="331"/>
        </pc:sldMkLst>
      </pc:sldChg>
      <pc:sldChg chg="add">
        <pc:chgData name="DSA - Udolcy Zukowski" userId="4c299027-2aba-4fe9-97f4-a20f546ce9b0" providerId="ADAL" clId="{C29F511C-BB37-AD46-BFBC-A43EF318CDC8}" dt="2025-05-15T22:47:02.742" v="2"/>
        <pc:sldMkLst>
          <pc:docMk/>
          <pc:sldMk cId="4068380997" sldId="332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229AE-878E-A774-C61F-0C16E7645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D36459-05CB-5330-EA6E-AAA0A25AF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06B18B-4E60-A89B-0032-18E46613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AAC2C3-8358-0FAB-6E41-19D339064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1EA49-662A-F35C-7057-D959BDE1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653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51D149-5A56-EE88-BFC8-943C87ED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460F004-2EF1-9F15-FD96-B17741EEB5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3D21066-B8FB-2525-4C7D-A3F171E5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4CB6DB-FDF4-941E-112C-D795B116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31D83B-82B2-4F3B-EFD7-821EF08F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36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8D8842-6384-3EB9-EF02-1ECBFDD0C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265948B-6169-F753-6882-E5305BBBEF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D1A7E06-473E-6D64-B3C8-20B8C0BC3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F86D87B-48FA-D078-C703-3BAD9973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A994E44-ACF5-4AB9-5439-5871BF10A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981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0EA602-E030-5CF3-E1C2-91B6468A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737C28-247B-AF7B-0548-23A4CFD91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076A72B-6E3D-A197-CB3D-B4E40AD14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32E821B-1E83-BF01-784A-D0BDC2FA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2762B1B-6781-DF1F-D341-794FEDB6C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2908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B6C6AC-455C-2711-F95E-0CBF23903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D399D0-BEE3-4569-EF3E-3A31E84E9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CAE311B-4894-37F1-BDAF-326B7329A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6B734C-82F0-2A93-9074-1EB9EBE2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F5C7F2-F775-BC9A-9F3E-B3920FCE3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36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57ADB-8AF0-6F85-E96A-7D8E244F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624C57-28EC-452D-123C-BA951B9E5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EA2CD37-443D-B1F7-191A-69316EB6F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878ED08-D5B5-07CE-0669-4D72C4914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501D51-211C-2DE7-8FF9-0C2C65310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C71BCFD-E62F-F2AC-0316-0F11745E7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27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9F0AE-33A0-1633-7492-856EB2350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F8ACB2-4DF7-D5FA-238F-39462D3EB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70EEAD7-4D61-F76D-5113-A942C916C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C145AB2-7848-2545-28D1-E8C0A1DE9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EF3C571-1950-C6CE-9F33-546636EA6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9DFFFCA-3CC1-A59A-1FF2-A715CC389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E8469C6-44A7-B24F-0B7C-6F09891F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80401852-2A97-4977-124C-2DBC8215F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788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F1B36-ED23-2C1B-CF2B-766B22A1E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1001741-3ED5-811D-9AA7-0353918A5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9CC52AF-1E85-F390-F5D3-320A29E5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665D7D-E47C-0C76-A5B4-BA1F70F5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439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F22B1E3-43F4-24D9-C667-96A71049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827A437-6E3E-32D6-65C0-090B98A3B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5598C8-D8BB-1057-B0ED-20B53F22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762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EE32C-0486-C097-FC66-BDE666232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06E7BAA-6639-A975-EBFA-A1D91C6F3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E8C707F-F741-7925-F3CE-7A84200F9C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3FE6ABC-03D3-F9B1-B6B3-526A982E9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B4B8FD-8C46-3A00-8FD0-1BBD18A6E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C773F72-2596-580C-86E5-7B2E012D3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783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5A058-232F-E12F-1963-E3FE6A5B2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815ADF1-6212-A951-E0DA-C86EC71816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161E37C-7B23-7B97-7B7C-6802E5D9C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6ABF0B-46A1-B22C-2986-DB4650E84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F57598C-FCBB-CEFF-484F-BD7A4FE5C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1694C6-6955-A428-D6EB-973A6518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552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31DE7BD-27C7-BBB0-AC97-6DA217D8D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0DE28E-419E-132F-F2FE-8CD05C916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03B31D2-2DE7-A0BF-B71D-82F081F760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31073A-F072-4A58-B8D2-169A8D47B61B}" type="datetimeFigureOut">
              <a:rPr lang="pt-BR" smtClean="0"/>
              <a:t>15/05/2025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DB79204-3110-EB41-B118-BDC166DBB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CF4348-5ECE-B9FB-6EBC-E706AA1EB4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EB9900-4668-408B-8B84-8E9D546716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2264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">
            <a:extLst>
              <a:ext uri="{FF2B5EF4-FFF2-40B4-BE49-F238E27FC236}">
                <a16:creationId xmlns:a16="http://schemas.microsoft.com/office/drawing/2014/main" id="{4EFFD14F-0294-AF82-0EC0-AD6587A653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76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0">
            <a:extLst>
              <a:ext uri="{FF2B5EF4-FFF2-40B4-BE49-F238E27FC236}">
                <a16:creationId xmlns:a16="http://schemas.microsoft.com/office/drawing/2014/main" id="{627F4678-E516-2C38-DCE1-AF30153A56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3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1">
            <a:extLst>
              <a:ext uri="{FF2B5EF4-FFF2-40B4-BE49-F238E27FC236}">
                <a16:creationId xmlns:a16="http://schemas.microsoft.com/office/drawing/2014/main" id="{23301658-BA5D-4F7D-3699-664D32CDAE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15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2">
            <a:extLst>
              <a:ext uri="{FF2B5EF4-FFF2-40B4-BE49-F238E27FC236}">
                <a16:creationId xmlns:a16="http://schemas.microsoft.com/office/drawing/2014/main" id="{222201F0-31BB-B71C-E1E4-2725FF7A7F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31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3">
            <a:extLst>
              <a:ext uri="{FF2B5EF4-FFF2-40B4-BE49-F238E27FC236}">
                <a16:creationId xmlns:a16="http://schemas.microsoft.com/office/drawing/2014/main" id="{F8D93DF1-D1AA-970C-27E6-A86E0D9B44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056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4">
            <a:extLst>
              <a:ext uri="{FF2B5EF4-FFF2-40B4-BE49-F238E27FC236}">
                <a16:creationId xmlns:a16="http://schemas.microsoft.com/office/drawing/2014/main" id="{DF983590-43DC-C06D-0F3D-C10BB5D7B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13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5">
            <a:extLst>
              <a:ext uri="{FF2B5EF4-FFF2-40B4-BE49-F238E27FC236}">
                <a16:creationId xmlns:a16="http://schemas.microsoft.com/office/drawing/2014/main" id="{29877A91-2841-485A-D2A0-1B5BD08F45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25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6">
            <a:extLst>
              <a:ext uri="{FF2B5EF4-FFF2-40B4-BE49-F238E27FC236}">
                <a16:creationId xmlns:a16="http://schemas.microsoft.com/office/drawing/2014/main" id="{AC1FBA08-3454-9188-DCCF-DA2A1B9BC2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3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7">
            <a:extLst>
              <a:ext uri="{FF2B5EF4-FFF2-40B4-BE49-F238E27FC236}">
                <a16:creationId xmlns:a16="http://schemas.microsoft.com/office/drawing/2014/main" id="{67711217-9132-D24D-A79F-B3D0A07A71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34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8">
            <a:extLst>
              <a:ext uri="{FF2B5EF4-FFF2-40B4-BE49-F238E27FC236}">
                <a16:creationId xmlns:a16="http://schemas.microsoft.com/office/drawing/2014/main" id="{3FC494E9-30BC-051B-505E-6BC4EABDE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60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19">
            <a:extLst>
              <a:ext uri="{FF2B5EF4-FFF2-40B4-BE49-F238E27FC236}">
                <a16:creationId xmlns:a16="http://schemas.microsoft.com/office/drawing/2014/main" id="{093AA0FE-E5B3-81AE-423F-3D62272561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5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">
            <a:extLst>
              <a:ext uri="{FF2B5EF4-FFF2-40B4-BE49-F238E27FC236}">
                <a16:creationId xmlns:a16="http://schemas.microsoft.com/office/drawing/2014/main" id="{4209D47F-97D3-B175-7CFE-4036EE6DEF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80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0">
            <a:extLst>
              <a:ext uri="{FF2B5EF4-FFF2-40B4-BE49-F238E27FC236}">
                <a16:creationId xmlns:a16="http://schemas.microsoft.com/office/drawing/2014/main" id="{DD281DDA-09E6-A3AF-4B9D-B82AC963BB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06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1">
            <a:extLst>
              <a:ext uri="{FF2B5EF4-FFF2-40B4-BE49-F238E27FC236}">
                <a16:creationId xmlns:a16="http://schemas.microsoft.com/office/drawing/2014/main" id="{8AA7041D-2FF8-D62D-87CE-7DF680FBE2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72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2">
            <a:extLst>
              <a:ext uri="{FF2B5EF4-FFF2-40B4-BE49-F238E27FC236}">
                <a16:creationId xmlns:a16="http://schemas.microsoft.com/office/drawing/2014/main" id="{34A26AAB-3AF6-5E62-0982-464931558E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3">
            <a:extLst>
              <a:ext uri="{FF2B5EF4-FFF2-40B4-BE49-F238E27FC236}">
                <a16:creationId xmlns:a16="http://schemas.microsoft.com/office/drawing/2014/main" id="{30F183B3-7174-3F26-1F4F-5B7D22FEE3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351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4">
            <a:extLst>
              <a:ext uri="{FF2B5EF4-FFF2-40B4-BE49-F238E27FC236}">
                <a16:creationId xmlns:a16="http://schemas.microsoft.com/office/drawing/2014/main" id="{AC65461A-C969-2162-9B7D-C29E545B89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888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5">
            <a:extLst>
              <a:ext uri="{FF2B5EF4-FFF2-40B4-BE49-F238E27FC236}">
                <a16:creationId xmlns:a16="http://schemas.microsoft.com/office/drawing/2014/main" id="{546AF0AE-00F5-C90C-46C6-A75F0A3726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61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6">
            <a:extLst>
              <a:ext uri="{FF2B5EF4-FFF2-40B4-BE49-F238E27FC236}">
                <a16:creationId xmlns:a16="http://schemas.microsoft.com/office/drawing/2014/main" id="{23C1C43F-C331-F3CD-4462-635D8F1B8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27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7">
            <a:extLst>
              <a:ext uri="{FF2B5EF4-FFF2-40B4-BE49-F238E27FC236}">
                <a16:creationId xmlns:a16="http://schemas.microsoft.com/office/drawing/2014/main" id="{2D01CFE7-F564-1C62-78F8-87BB06F697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3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8">
            <a:extLst>
              <a:ext uri="{FF2B5EF4-FFF2-40B4-BE49-F238E27FC236}">
                <a16:creationId xmlns:a16="http://schemas.microsoft.com/office/drawing/2014/main" id="{70D72268-D338-0659-3BEF-B32194C68C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07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29">
            <a:extLst>
              <a:ext uri="{FF2B5EF4-FFF2-40B4-BE49-F238E27FC236}">
                <a16:creationId xmlns:a16="http://schemas.microsoft.com/office/drawing/2014/main" id="{6F288A14-72B3-2C6D-AC38-CEB6B10F8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028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">
            <a:extLst>
              <a:ext uri="{FF2B5EF4-FFF2-40B4-BE49-F238E27FC236}">
                <a16:creationId xmlns:a16="http://schemas.microsoft.com/office/drawing/2014/main" id="{0FC450C0-DC24-945C-9903-B1C454213D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890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0">
            <a:extLst>
              <a:ext uri="{FF2B5EF4-FFF2-40B4-BE49-F238E27FC236}">
                <a16:creationId xmlns:a16="http://schemas.microsoft.com/office/drawing/2014/main" id="{1971F7C2-F177-3DEA-2F7E-1D5B1BDF17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7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1">
            <a:extLst>
              <a:ext uri="{FF2B5EF4-FFF2-40B4-BE49-F238E27FC236}">
                <a16:creationId xmlns:a16="http://schemas.microsoft.com/office/drawing/2014/main" id="{2940AAD8-F4A3-F8D2-584C-A76DFCA5FF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8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2">
            <a:extLst>
              <a:ext uri="{FF2B5EF4-FFF2-40B4-BE49-F238E27FC236}">
                <a16:creationId xmlns:a16="http://schemas.microsoft.com/office/drawing/2014/main" id="{8272131A-7474-C13A-0235-5582F11C5F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68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3">
            <a:extLst>
              <a:ext uri="{FF2B5EF4-FFF2-40B4-BE49-F238E27FC236}">
                <a16:creationId xmlns:a16="http://schemas.microsoft.com/office/drawing/2014/main" id="{FBCF3BBE-CB95-DE7C-DAFC-2288A225AB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801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4">
            <a:extLst>
              <a:ext uri="{FF2B5EF4-FFF2-40B4-BE49-F238E27FC236}">
                <a16:creationId xmlns:a16="http://schemas.microsoft.com/office/drawing/2014/main" id="{47090626-3E1A-D28C-018B-E341FEEC60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277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6">
            <a:extLst>
              <a:ext uri="{FF2B5EF4-FFF2-40B4-BE49-F238E27FC236}">
                <a16:creationId xmlns:a16="http://schemas.microsoft.com/office/drawing/2014/main" id="{0C912B64-10D7-43EA-C0FE-DAED07D28F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272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5">
            <a:extLst>
              <a:ext uri="{FF2B5EF4-FFF2-40B4-BE49-F238E27FC236}">
                <a16:creationId xmlns:a16="http://schemas.microsoft.com/office/drawing/2014/main" id="{15A5E64F-8F45-C149-3F0F-5A5DECC714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87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7">
            <a:extLst>
              <a:ext uri="{FF2B5EF4-FFF2-40B4-BE49-F238E27FC236}">
                <a16:creationId xmlns:a16="http://schemas.microsoft.com/office/drawing/2014/main" id="{100AB70B-39B4-9BFE-45B2-F0DD52B1A2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16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8">
            <a:extLst>
              <a:ext uri="{FF2B5EF4-FFF2-40B4-BE49-F238E27FC236}">
                <a16:creationId xmlns:a16="http://schemas.microsoft.com/office/drawing/2014/main" id="{2DA1CDCD-B1E2-E9F5-69B8-0ECEA0EAB8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2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9">
            <a:extLst>
              <a:ext uri="{FF2B5EF4-FFF2-40B4-BE49-F238E27FC236}">
                <a16:creationId xmlns:a16="http://schemas.microsoft.com/office/drawing/2014/main" id="{FE3A387F-91D1-8F15-7740-2BD6129BEF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2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">
            <a:extLst>
              <a:ext uri="{FF2B5EF4-FFF2-40B4-BE49-F238E27FC236}">
                <a16:creationId xmlns:a16="http://schemas.microsoft.com/office/drawing/2014/main" id="{D3E3A04C-A277-B433-30DA-F61EC23107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80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0">
            <a:extLst>
              <a:ext uri="{FF2B5EF4-FFF2-40B4-BE49-F238E27FC236}">
                <a16:creationId xmlns:a16="http://schemas.microsoft.com/office/drawing/2014/main" id="{DDE4A2B4-0E7E-20C5-FD07-1736C3902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86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1">
            <a:extLst>
              <a:ext uri="{FF2B5EF4-FFF2-40B4-BE49-F238E27FC236}">
                <a16:creationId xmlns:a16="http://schemas.microsoft.com/office/drawing/2014/main" id="{CF56760E-BF43-0056-4A20-842FB0FFBEC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15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2">
            <a:extLst>
              <a:ext uri="{FF2B5EF4-FFF2-40B4-BE49-F238E27FC236}">
                <a16:creationId xmlns:a16="http://schemas.microsoft.com/office/drawing/2014/main" id="{9045F940-DD64-E4B6-A115-A21B03D3C8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885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3">
            <a:extLst>
              <a:ext uri="{FF2B5EF4-FFF2-40B4-BE49-F238E27FC236}">
                <a16:creationId xmlns:a16="http://schemas.microsoft.com/office/drawing/2014/main" id="{57AA0D22-781A-DAD8-DFD5-879503029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92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4">
            <a:extLst>
              <a:ext uri="{FF2B5EF4-FFF2-40B4-BE49-F238E27FC236}">
                <a16:creationId xmlns:a16="http://schemas.microsoft.com/office/drawing/2014/main" id="{C0488497-8B9A-D9D3-783C-71A5C8167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80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5">
            <a:extLst>
              <a:ext uri="{FF2B5EF4-FFF2-40B4-BE49-F238E27FC236}">
                <a16:creationId xmlns:a16="http://schemas.microsoft.com/office/drawing/2014/main" id="{1868090D-2DC3-5872-2F7D-222DF7CD2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1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6">
            <a:extLst>
              <a:ext uri="{FF2B5EF4-FFF2-40B4-BE49-F238E27FC236}">
                <a16:creationId xmlns:a16="http://schemas.microsoft.com/office/drawing/2014/main" id="{7F127319-18BC-67CC-EB89-7CFE325D29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951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5">
            <a:extLst>
              <a:ext uri="{FF2B5EF4-FFF2-40B4-BE49-F238E27FC236}">
                <a16:creationId xmlns:a16="http://schemas.microsoft.com/office/drawing/2014/main" id="{FB0F95D2-6B13-4A69-2EE8-B7E4A73D0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745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7">
            <a:extLst>
              <a:ext uri="{FF2B5EF4-FFF2-40B4-BE49-F238E27FC236}">
                <a16:creationId xmlns:a16="http://schemas.microsoft.com/office/drawing/2014/main" id="{95C6E17B-9377-7ED0-C660-AE89931E13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954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8">
            <a:extLst>
              <a:ext uri="{FF2B5EF4-FFF2-40B4-BE49-F238E27FC236}">
                <a16:creationId xmlns:a16="http://schemas.microsoft.com/office/drawing/2014/main" id="{1120E5BE-6943-58AF-DADD-D7A461EA76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935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">
            <a:extLst>
              <a:ext uri="{FF2B5EF4-FFF2-40B4-BE49-F238E27FC236}">
                <a16:creationId xmlns:a16="http://schemas.microsoft.com/office/drawing/2014/main" id="{CB2E1364-F974-17DB-D1CD-4898DB558B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96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7">
            <a:extLst>
              <a:ext uri="{FF2B5EF4-FFF2-40B4-BE49-F238E27FC236}">
                <a16:creationId xmlns:a16="http://schemas.microsoft.com/office/drawing/2014/main" id="{4E92E315-B11C-E6E3-0AAC-6CD9C8952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34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8">
            <a:extLst>
              <a:ext uri="{FF2B5EF4-FFF2-40B4-BE49-F238E27FC236}">
                <a16:creationId xmlns:a16="http://schemas.microsoft.com/office/drawing/2014/main" id="{BDE2DBDA-F226-F88E-92CA-C05026AE55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80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9">
            <a:extLst>
              <a:ext uri="{FF2B5EF4-FFF2-40B4-BE49-F238E27FC236}">
                <a16:creationId xmlns:a16="http://schemas.microsoft.com/office/drawing/2014/main" id="{0523CB68-0D42-42F4-F0F9-04C918D095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59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0">
            <a:extLst>
              <a:ext uri="{FF2B5EF4-FFF2-40B4-BE49-F238E27FC236}">
                <a16:creationId xmlns:a16="http://schemas.microsoft.com/office/drawing/2014/main" id="{7B99E51D-9957-A629-D433-326FE4EDC1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595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3">
            <a:extLst>
              <a:ext uri="{FF2B5EF4-FFF2-40B4-BE49-F238E27FC236}">
                <a16:creationId xmlns:a16="http://schemas.microsoft.com/office/drawing/2014/main" id="{2A6FF7BF-E59A-2506-C031-0580B2A54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8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6">
            <a:extLst>
              <a:ext uri="{FF2B5EF4-FFF2-40B4-BE49-F238E27FC236}">
                <a16:creationId xmlns:a16="http://schemas.microsoft.com/office/drawing/2014/main" id="{2F0D9C6E-89D9-F7D7-A026-3F3B54A5AD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44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7">
            <a:extLst>
              <a:ext uri="{FF2B5EF4-FFF2-40B4-BE49-F238E27FC236}">
                <a16:creationId xmlns:a16="http://schemas.microsoft.com/office/drawing/2014/main" id="{1D85097F-A9A9-2FAC-BC69-2BA72C3023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27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8">
            <a:extLst>
              <a:ext uri="{FF2B5EF4-FFF2-40B4-BE49-F238E27FC236}">
                <a16:creationId xmlns:a16="http://schemas.microsoft.com/office/drawing/2014/main" id="{C9FF386B-BDF6-EC8D-6781-E4A9B6C668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382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9">
            <a:extLst>
              <a:ext uri="{FF2B5EF4-FFF2-40B4-BE49-F238E27FC236}">
                <a16:creationId xmlns:a16="http://schemas.microsoft.com/office/drawing/2014/main" id="{07DA1E5A-34B3-AD23-2260-A6C4D3D3BF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804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0">
            <a:extLst>
              <a:ext uri="{FF2B5EF4-FFF2-40B4-BE49-F238E27FC236}">
                <a16:creationId xmlns:a16="http://schemas.microsoft.com/office/drawing/2014/main" id="{C1B13DAC-5676-1B15-2774-05182E3F6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64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">
            <a:extLst>
              <a:ext uri="{FF2B5EF4-FFF2-40B4-BE49-F238E27FC236}">
                <a16:creationId xmlns:a16="http://schemas.microsoft.com/office/drawing/2014/main" id="{911FE229-9E0F-3DBD-955A-B819B1442D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8513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1">
            <a:extLst>
              <a:ext uri="{FF2B5EF4-FFF2-40B4-BE49-F238E27FC236}">
                <a16:creationId xmlns:a16="http://schemas.microsoft.com/office/drawing/2014/main" id="{43510924-5E2E-5C48-27DC-A05D537CD5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268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2">
            <a:extLst>
              <a:ext uri="{FF2B5EF4-FFF2-40B4-BE49-F238E27FC236}">
                <a16:creationId xmlns:a16="http://schemas.microsoft.com/office/drawing/2014/main" id="{6B85D683-74AB-8F7D-6B14-8CE0EE8F6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83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3">
            <a:extLst>
              <a:ext uri="{FF2B5EF4-FFF2-40B4-BE49-F238E27FC236}">
                <a16:creationId xmlns:a16="http://schemas.microsoft.com/office/drawing/2014/main" id="{27E54704-88E5-FC98-56C9-A194D28A9B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953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4">
            <a:extLst>
              <a:ext uri="{FF2B5EF4-FFF2-40B4-BE49-F238E27FC236}">
                <a16:creationId xmlns:a16="http://schemas.microsoft.com/office/drawing/2014/main" id="{D2CD1534-7C71-8791-6E09-140F191601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75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5">
            <a:extLst>
              <a:ext uri="{FF2B5EF4-FFF2-40B4-BE49-F238E27FC236}">
                <a16:creationId xmlns:a16="http://schemas.microsoft.com/office/drawing/2014/main" id="{739DC863-D2B7-7893-E83F-C731729756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88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6">
            <a:extLst>
              <a:ext uri="{FF2B5EF4-FFF2-40B4-BE49-F238E27FC236}">
                <a16:creationId xmlns:a16="http://schemas.microsoft.com/office/drawing/2014/main" id="{7A8BF755-1EB7-1538-F5DC-3D298ED54C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945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1">
            <a:extLst>
              <a:ext uri="{FF2B5EF4-FFF2-40B4-BE49-F238E27FC236}">
                <a16:creationId xmlns:a16="http://schemas.microsoft.com/office/drawing/2014/main" id="{3DEE1DAE-5738-D5CE-4BA5-7868AF4D2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08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2">
            <a:extLst>
              <a:ext uri="{FF2B5EF4-FFF2-40B4-BE49-F238E27FC236}">
                <a16:creationId xmlns:a16="http://schemas.microsoft.com/office/drawing/2014/main" id="{C2AB6868-BE29-29C6-349E-2631FAD203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426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69">
            <a:extLst>
              <a:ext uri="{FF2B5EF4-FFF2-40B4-BE49-F238E27FC236}">
                <a16:creationId xmlns:a16="http://schemas.microsoft.com/office/drawing/2014/main" id="{C25102F0-711D-4798-3526-9428DE68B4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803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0">
            <a:extLst>
              <a:ext uri="{FF2B5EF4-FFF2-40B4-BE49-F238E27FC236}">
                <a16:creationId xmlns:a16="http://schemas.microsoft.com/office/drawing/2014/main" id="{8F2BAA23-DB76-02FE-FD4F-6F4E2EEE80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4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">
            <a:extLst>
              <a:ext uri="{FF2B5EF4-FFF2-40B4-BE49-F238E27FC236}">
                <a16:creationId xmlns:a16="http://schemas.microsoft.com/office/drawing/2014/main" id="{810FE969-9313-605D-5085-DD3E87A715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773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1">
            <a:extLst>
              <a:ext uri="{FF2B5EF4-FFF2-40B4-BE49-F238E27FC236}">
                <a16:creationId xmlns:a16="http://schemas.microsoft.com/office/drawing/2014/main" id="{A58D08AF-69E2-1EF6-6CF9-5EDE1AFE4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122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54">
            <a:extLst>
              <a:ext uri="{FF2B5EF4-FFF2-40B4-BE49-F238E27FC236}">
                <a16:creationId xmlns:a16="http://schemas.microsoft.com/office/drawing/2014/main" id="{8C6AED2D-FEB2-B65F-4755-545006C66C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500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2">
            <a:extLst>
              <a:ext uri="{FF2B5EF4-FFF2-40B4-BE49-F238E27FC236}">
                <a16:creationId xmlns:a16="http://schemas.microsoft.com/office/drawing/2014/main" id="{6C4CD627-BC7A-4217-FFCA-08105FF14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75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3">
            <a:extLst>
              <a:ext uri="{FF2B5EF4-FFF2-40B4-BE49-F238E27FC236}">
                <a16:creationId xmlns:a16="http://schemas.microsoft.com/office/drawing/2014/main" id="{A57BC554-ECC1-B172-FB9C-0E0BF8C075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661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4">
            <a:extLst>
              <a:ext uri="{FF2B5EF4-FFF2-40B4-BE49-F238E27FC236}">
                <a16:creationId xmlns:a16="http://schemas.microsoft.com/office/drawing/2014/main" id="{7CEB57AB-1EA6-F00C-C879-217D77255F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230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8">
            <a:extLst>
              <a:ext uri="{FF2B5EF4-FFF2-40B4-BE49-F238E27FC236}">
                <a16:creationId xmlns:a16="http://schemas.microsoft.com/office/drawing/2014/main" id="{0C7289B3-609E-E556-93CD-ABB4B4B5D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9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">
            <a:extLst>
              <a:ext uri="{FF2B5EF4-FFF2-40B4-BE49-F238E27FC236}">
                <a16:creationId xmlns:a16="http://schemas.microsoft.com/office/drawing/2014/main" id="{56401C7F-A8AF-5430-8B15-6E2A515E8D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024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Macintosh PowerPoint</Application>
  <PresentationFormat>Widescreen</PresentationFormat>
  <Paragraphs>0</Paragraphs>
  <Slides>74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74</vt:i4>
      </vt:variant>
    </vt:vector>
  </HeadingPairs>
  <TitlesOfParts>
    <vt:vector size="78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UNOB - ACeAm - Jonathan Gordim Conceição</dc:creator>
  <cp:lastModifiedBy>DSA - Udolcy Zukowski</cp:lastModifiedBy>
  <cp:revision>2</cp:revision>
  <dcterms:created xsi:type="dcterms:W3CDTF">2025-05-15T14:01:20Z</dcterms:created>
  <dcterms:modified xsi:type="dcterms:W3CDTF">2025-05-15T22:47:12Z</dcterms:modified>
</cp:coreProperties>
</file>