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4" r:id="rId24"/>
    <p:sldId id="313" r:id="rId25"/>
    <p:sldId id="315" r:id="rId26"/>
    <p:sldId id="316" r:id="rId27"/>
    <p:sldId id="317" r:id="rId28"/>
    <p:sldId id="291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3131"/>
    <a:srgbClr val="2B9D6B"/>
    <a:srgbClr val="AF9A70"/>
    <a:srgbClr val="F1C9BE"/>
    <a:srgbClr val="EEEBD7"/>
    <a:srgbClr val="DCA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251C69-3554-8547-A722-321A18024094}" v="147" dt="2024-11-27T01:30:35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5574"/>
  </p:normalViewPr>
  <p:slideViewPr>
    <p:cSldViewPr snapToGrid="0" showGuides="1">
      <p:cViewPr varScale="1">
        <p:scale>
          <a:sx n="100" d="100"/>
          <a:sy n="100" d="100"/>
        </p:scale>
        <p:origin x="464" y="16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76ED9197-B970-0348-A16E-892EC88B9E4A}"/>
    <pc:docChg chg="custSel modSld">
      <pc:chgData name="marcos aurelio gularte de castro" userId="67f50566e2aee3b4" providerId="LiveId" clId="{76ED9197-B970-0348-A16E-892EC88B9E4A}" dt="2024-11-27T02:08:45.282" v="11" actId="313"/>
      <pc:docMkLst>
        <pc:docMk/>
      </pc:docMkLst>
      <pc:sldChg chg="modSp mod">
        <pc:chgData name="marcos aurelio gularte de castro" userId="67f50566e2aee3b4" providerId="LiveId" clId="{76ED9197-B970-0348-A16E-892EC88B9E4A}" dt="2024-11-27T02:08:45.282" v="11" actId="313"/>
        <pc:sldMkLst>
          <pc:docMk/>
          <pc:sldMk cId="3948781738" sldId="305"/>
        </pc:sldMkLst>
        <pc:spChg chg="mod">
          <ac:chgData name="marcos aurelio gularte de castro" userId="67f50566e2aee3b4" providerId="LiveId" clId="{76ED9197-B970-0348-A16E-892EC88B9E4A}" dt="2024-11-27T02:08:45.282" v="11" actId="313"/>
          <ac:spMkLst>
            <pc:docMk/>
            <pc:sldMk cId="3948781738" sldId="305"/>
            <ac:spMk id="4" creationId="{7537BFAD-67AA-B8F8-0EA5-EE9970C88C79}"/>
          </ac:spMkLst>
        </pc:spChg>
      </pc:sldChg>
      <pc:sldChg chg="modSp mod">
        <pc:chgData name="marcos aurelio gularte de castro" userId="67f50566e2aee3b4" providerId="LiveId" clId="{76ED9197-B970-0348-A16E-892EC88B9E4A}" dt="2024-11-27T02:05:50.620" v="6" actId="1076"/>
        <pc:sldMkLst>
          <pc:docMk/>
          <pc:sldMk cId="3695476552" sldId="307"/>
        </pc:sldMkLst>
        <pc:picChg chg="mod">
          <ac:chgData name="marcos aurelio gularte de castro" userId="67f50566e2aee3b4" providerId="LiveId" clId="{76ED9197-B970-0348-A16E-892EC88B9E4A}" dt="2024-11-27T02:05:50.620" v="6" actId="1076"/>
          <ac:picMkLst>
            <pc:docMk/>
            <pc:sldMk cId="3695476552" sldId="307"/>
            <ac:picMk id="4" creationId="{4D4F1CDD-280D-457D-5381-9E90BE6CDA4C}"/>
          </ac:picMkLst>
        </pc:picChg>
      </pc:sldChg>
      <pc:sldChg chg="modSp mod">
        <pc:chgData name="marcos aurelio gularte de castro" userId="67f50566e2aee3b4" providerId="LiveId" clId="{76ED9197-B970-0348-A16E-892EC88B9E4A}" dt="2024-11-27T02:06:18.219" v="9" actId="1076"/>
        <pc:sldMkLst>
          <pc:docMk/>
          <pc:sldMk cId="4206533250" sldId="315"/>
        </pc:sldMkLst>
        <pc:spChg chg="mod">
          <ac:chgData name="marcos aurelio gularte de castro" userId="67f50566e2aee3b4" providerId="LiveId" clId="{76ED9197-B970-0348-A16E-892EC88B9E4A}" dt="2024-11-27T02:06:18.219" v="9" actId="1076"/>
          <ac:spMkLst>
            <pc:docMk/>
            <pc:sldMk cId="4206533250" sldId="315"/>
            <ac:spMk id="2" creationId="{82DA05EE-8A73-4F33-5961-88C9DE6EC49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7312D-96F1-FF45-8B20-D075B9A12F1D}" type="datetimeFigureOut">
              <a:rPr lang="pt-BR" smtClean="0"/>
              <a:t>26/11/2024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D6B52-1E8A-8843-8259-328D0922D5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4053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D6B52-1E8A-8843-8259-328D0922D5E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415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78B5DE-31FD-D3D5-ADBA-3E49EE59F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D4AACE-CE64-AD80-0085-CFC313034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081715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E174D258-4915-36EF-C1AA-DE53F05652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680" y="6074522"/>
            <a:ext cx="541244" cy="541244"/>
          </a:xfrm>
          <a:prstGeom prst="rect">
            <a:avLst/>
          </a:prstGeom>
        </p:spPr>
      </p:pic>
      <p:grpSp>
        <p:nvGrpSpPr>
          <p:cNvPr id="7" name="Gráfico 2">
            <a:extLst>
              <a:ext uri="{FF2B5EF4-FFF2-40B4-BE49-F238E27FC236}">
                <a16:creationId xmlns:a16="http://schemas.microsoft.com/office/drawing/2014/main" id="{DDAE99AF-5F14-6883-E617-E82E44F50C24}"/>
              </a:ext>
            </a:extLst>
          </p:cNvPr>
          <p:cNvGrpSpPr/>
          <p:nvPr userDrawn="1"/>
        </p:nvGrpSpPr>
        <p:grpSpPr>
          <a:xfrm>
            <a:off x="447778" y="242234"/>
            <a:ext cx="887311" cy="966715"/>
            <a:chOff x="581232" y="340709"/>
            <a:chExt cx="894500" cy="974547"/>
          </a:xfrm>
          <a:solidFill>
            <a:srgbClr val="2B9D6B"/>
          </a:solidFill>
        </p:grpSpPr>
        <p:grpSp>
          <p:nvGrpSpPr>
            <p:cNvPr id="8" name="Gráfico 2">
              <a:extLst>
                <a:ext uri="{FF2B5EF4-FFF2-40B4-BE49-F238E27FC236}">
                  <a16:creationId xmlns:a16="http://schemas.microsoft.com/office/drawing/2014/main" id="{F501399E-A6F2-A13C-0B94-0CF217D10ADA}"/>
                </a:ext>
              </a:extLst>
            </p:cNvPr>
            <p:cNvGrpSpPr/>
            <p:nvPr/>
          </p:nvGrpSpPr>
          <p:grpSpPr>
            <a:xfrm>
              <a:off x="753129" y="340709"/>
              <a:ext cx="628219" cy="322991"/>
              <a:chOff x="753129" y="340709"/>
              <a:chExt cx="628219" cy="322991"/>
            </a:xfrm>
            <a:grpFill/>
          </p:grpSpPr>
          <p:grpSp>
            <p:nvGrpSpPr>
              <p:cNvPr id="12" name="Gráfico 2">
                <a:extLst>
                  <a:ext uri="{FF2B5EF4-FFF2-40B4-BE49-F238E27FC236}">
                    <a16:creationId xmlns:a16="http://schemas.microsoft.com/office/drawing/2014/main" id="{6FDD40AD-0E93-3180-4F3E-EAD00A9F14AD}"/>
                  </a:ext>
                </a:extLst>
              </p:cNvPr>
              <p:cNvGrpSpPr/>
              <p:nvPr/>
            </p:nvGrpSpPr>
            <p:grpSpPr>
              <a:xfrm>
                <a:off x="753129" y="340709"/>
                <a:ext cx="628219" cy="203254"/>
                <a:chOff x="753129" y="340709"/>
                <a:chExt cx="628219" cy="203254"/>
              </a:xfrm>
              <a:grpFill/>
            </p:grpSpPr>
            <p:sp>
              <p:nvSpPr>
                <p:cNvPr id="14" name="Forma Livre 13">
                  <a:extLst>
                    <a:ext uri="{FF2B5EF4-FFF2-40B4-BE49-F238E27FC236}">
                      <a16:creationId xmlns:a16="http://schemas.microsoft.com/office/drawing/2014/main" id="{7F663BF9-E1ED-C02F-3E88-BC4701F609F3}"/>
                    </a:ext>
                  </a:extLst>
                </p:cNvPr>
                <p:cNvSpPr/>
                <p:nvPr/>
              </p:nvSpPr>
              <p:spPr>
                <a:xfrm>
                  <a:off x="753129" y="340709"/>
                  <a:ext cx="375676" cy="179347"/>
                </a:xfrm>
                <a:custGeom>
                  <a:avLst/>
                  <a:gdLst>
                    <a:gd name="connsiteX0" fmla="*/ 373803 w 375676"/>
                    <a:gd name="connsiteY0" fmla="*/ 83376 h 179347"/>
                    <a:gd name="connsiteX1" fmla="*/ 369037 w 375676"/>
                    <a:gd name="connsiteY1" fmla="*/ 86335 h 179347"/>
                    <a:gd name="connsiteX2" fmla="*/ 348327 w 375676"/>
                    <a:gd name="connsiteY2" fmla="*/ 128740 h 179347"/>
                    <a:gd name="connsiteX3" fmla="*/ 337150 w 375676"/>
                    <a:gd name="connsiteY3" fmla="*/ 147478 h 179347"/>
                    <a:gd name="connsiteX4" fmla="*/ 331233 w 375676"/>
                    <a:gd name="connsiteY4" fmla="*/ 154217 h 179347"/>
                    <a:gd name="connsiteX5" fmla="*/ 331233 w 375676"/>
                    <a:gd name="connsiteY5" fmla="*/ 154217 h 179347"/>
                    <a:gd name="connsiteX6" fmla="*/ 330247 w 375676"/>
                    <a:gd name="connsiteY6" fmla="*/ 153888 h 179347"/>
                    <a:gd name="connsiteX7" fmla="*/ 329918 w 375676"/>
                    <a:gd name="connsiteY7" fmla="*/ 149286 h 179347"/>
                    <a:gd name="connsiteX8" fmla="*/ 333041 w 375676"/>
                    <a:gd name="connsiteY8" fmla="*/ 125946 h 179347"/>
                    <a:gd name="connsiteX9" fmla="*/ 344054 w 375676"/>
                    <a:gd name="connsiteY9" fmla="*/ 79432 h 179347"/>
                    <a:gd name="connsiteX10" fmla="*/ 345040 w 375676"/>
                    <a:gd name="connsiteY10" fmla="*/ 63817 h 179347"/>
                    <a:gd name="connsiteX11" fmla="*/ 343396 w 375676"/>
                    <a:gd name="connsiteY11" fmla="*/ 60530 h 179347"/>
                    <a:gd name="connsiteX12" fmla="*/ 328110 w 375676"/>
                    <a:gd name="connsiteY12" fmla="*/ 58393 h 179347"/>
                    <a:gd name="connsiteX13" fmla="*/ 325316 w 375676"/>
                    <a:gd name="connsiteY13" fmla="*/ 61352 h 179347"/>
                    <a:gd name="connsiteX14" fmla="*/ 319399 w 375676"/>
                    <a:gd name="connsiteY14" fmla="*/ 75158 h 179347"/>
                    <a:gd name="connsiteX15" fmla="*/ 315454 w 375676"/>
                    <a:gd name="connsiteY15" fmla="*/ 91595 h 179347"/>
                    <a:gd name="connsiteX16" fmla="*/ 310852 w 375676"/>
                    <a:gd name="connsiteY16" fmla="*/ 102278 h 179347"/>
                    <a:gd name="connsiteX17" fmla="*/ 294745 w 375676"/>
                    <a:gd name="connsiteY17" fmla="*/ 132356 h 179347"/>
                    <a:gd name="connsiteX18" fmla="*/ 286034 w 375676"/>
                    <a:gd name="connsiteY18" fmla="*/ 146820 h 179347"/>
                    <a:gd name="connsiteX19" fmla="*/ 278473 w 375676"/>
                    <a:gd name="connsiteY19" fmla="*/ 154710 h 179347"/>
                    <a:gd name="connsiteX20" fmla="*/ 274857 w 375676"/>
                    <a:gd name="connsiteY20" fmla="*/ 143369 h 179347"/>
                    <a:gd name="connsiteX21" fmla="*/ 277158 w 375676"/>
                    <a:gd name="connsiteY21" fmla="*/ 105237 h 179347"/>
                    <a:gd name="connsiteX22" fmla="*/ 295402 w 375676"/>
                    <a:gd name="connsiteY22" fmla="*/ 43108 h 179347"/>
                    <a:gd name="connsiteX23" fmla="*/ 301484 w 375676"/>
                    <a:gd name="connsiteY23" fmla="*/ 38506 h 179347"/>
                    <a:gd name="connsiteX24" fmla="*/ 320385 w 375676"/>
                    <a:gd name="connsiteY24" fmla="*/ 37026 h 179347"/>
                    <a:gd name="connsiteX25" fmla="*/ 324166 w 375676"/>
                    <a:gd name="connsiteY25" fmla="*/ 36204 h 179347"/>
                    <a:gd name="connsiteX26" fmla="*/ 328768 w 375676"/>
                    <a:gd name="connsiteY26" fmla="*/ 32917 h 179347"/>
                    <a:gd name="connsiteX27" fmla="*/ 325152 w 375676"/>
                    <a:gd name="connsiteY27" fmla="*/ 28644 h 179347"/>
                    <a:gd name="connsiteX28" fmla="*/ 309537 w 375676"/>
                    <a:gd name="connsiteY28" fmla="*/ 24370 h 179347"/>
                    <a:gd name="connsiteX29" fmla="*/ 303456 w 375676"/>
                    <a:gd name="connsiteY29" fmla="*/ 24370 h 179347"/>
                    <a:gd name="connsiteX30" fmla="*/ 304607 w 375676"/>
                    <a:gd name="connsiteY30" fmla="*/ 21905 h 179347"/>
                    <a:gd name="connsiteX31" fmla="*/ 308223 w 375676"/>
                    <a:gd name="connsiteY31" fmla="*/ 13522 h 179347"/>
                    <a:gd name="connsiteX32" fmla="*/ 304607 w 375676"/>
                    <a:gd name="connsiteY32" fmla="*/ 3003 h 179347"/>
                    <a:gd name="connsiteX33" fmla="*/ 297210 w 375676"/>
                    <a:gd name="connsiteY33" fmla="*/ 373 h 179347"/>
                    <a:gd name="connsiteX34" fmla="*/ 283239 w 375676"/>
                    <a:gd name="connsiteY34" fmla="*/ 7112 h 179347"/>
                    <a:gd name="connsiteX35" fmla="*/ 275679 w 375676"/>
                    <a:gd name="connsiteY35" fmla="*/ 24535 h 179347"/>
                    <a:gd name="connsiteX36" fmla="*/ 270912 w 375676"/>
                    <a:gd name="connsiteY36" fmla="*/ 28479 h 179347"/>
                    <a:gd name="connsiteX37" fmla="*/ 258914 w 375676"/>
                    <a:gd name="connsiteY37" fmla="*/ 30945 h 179347"/>
                    <a:gd name="connsiteX38" fmla="*/ 245600 w 375676"/>
                    <a:gd name="connsiteY38" fmla="*/ 34232 h 179347"/>
                    <a:gd name="connsiteX39" fmla="*/ 242642 w 375676"/>
                    <a:gd name="connsiteY39" fmla="*/ 39656 h 179347"/>
                    <a:gd name="connsiteX40" fmla="*/ 248066 w 375676"/>
                    <a:gd name="connsiteY40" fmla="*/ 45737 h 179347"/>
                    <a:gd name="connsiteX41" fmla="*/ 254805 w 375676"/>
                    <a:gd name="connsiteY41" fmla="*/ 47217 h 179347"/>
                    <a:gd name="connsiteX42" fmla="*/ 267461 w 375676"/>
                    <a:gd name="connsiteY42" fmla="*/ 44587 h 179347"/>
                    <a:gd name="connsiteX43" fmla="*/ 264995 w 375676"/>
                    <a:gd name="connsiteY43" fmla="*/ 51983 h 179347"/>
                    <a:gd name="connsiteX44" fmla="*/ 253325 w 375676"/>
                    <a:gd name="connsiteY44" fmla="*/ 98662 h 179347"/>
                    <a:gd name="connsiteX45" fmla="*/ 244614 w 375676"/>
                    <a:gd name="connsiteY45" fmla="*/ 117071 h 179347"/>
                    <a:gd name="connsiteX46" fmla="*/ 240341 w 375676"/>
                    <a:gd name="connsiteY46" fmla="*/ 125618 h 179347"/>
                    <a:gd name="connsiteX47" fmla="*/ 228342 w 375676"/>
                    <a:gd name="connsiteY47" fmla="*/ 153230 h 179347"/>
                    <a:gd name="connsiteX48" fmla="*/ 218645 w 375676"/>
                    <a:gd name="connsiteY48" fmla="*/ 169667 h 179347"/>
                    <a:gd name="connsiteX49" fmla="*/ 217001 w 375676"/>
                    <a:gd name="connsiteY49" fmla="*/ 171475 h 179347"/>
                    <a:gd name="connsiteX50" fmla="*/ 216015 w 375676"/>
                    <a:gd name="connsiteY50" fmla="*/ 168681 h 179347"/>
                    <a:gd name="connsiteX51" fmla="*/ 215687 w 375676"/>
                    <a:gd name="connsiteY51" fmla="*/ 165229 h 179347"/>
                    <a:gd name="connsiteX52" fmla="*/ 218645 w 375676"/>
                    <a:gd name="connsiteY52" fmla="*/ 135151 h 179347"/>
                    <a:gd name="connsiteX53" fmla="*/ 225877 w 375676"/>
                    <a:gd name="connsiteY53" fmla="*/ 108195 h 179347"/>
                    <a:gd name="connsiteX54" fmla="*/ 233766 w 375676"/>
                    <a:gd name="connsiteY54" fmla="*/ 80089 h 179347"/>
                    <a:gd name="connsiteX55" fmla="*/ 237382 w 375676"/>
                    <a:gd name="connsiteY55" fmla="*/ 67269 h 179347"/>
                    <a:gd name="connsiteX56" fmla="*/ 226863 w 375676"/>
                    <a:gd name="connsiteY56" fmla="*/ 53627 h 179347"/>
                    <a:gd name="connsiteX57" fmla="*/ 224233 w 375676"/>
                    <a:gd name="connsiteY57" fmla="*/ 53298 h 179347"/>
                    <a:gd name="connsiteX58" fmla="*/ 217988 w 375676"/>
                    <a:gd name="connsiteY58" fmla="*/ 56585 h 179347"/>
                    <a:gd name="connsiteX59" fmla="*/ 210756 w 375676"/>
                    <a:gd name="connsiteY59" fmla="*/ 69899 h 179347"/>
                    <a:gd name="connsiteX60" fmla="*/ 205003 w 375676"/>
                    <a:gd name="connsiteY60" fmla="*/ 90115 h 179347"/>
                    <a:gd name="connsiteX61" fmla="*/ 199086 w 375676"/>
                    <a:gd name="connsiteY61" fmla="*/ 106552 h 179347"/>
                    <a:gd name="connsiteX62" fmla="*/ 185773 w 375676"/>
                    <a:gd name="connsiteY62" fmla="*/ 127754 h 179347"/>
                    <a:gd name="connsiteX63" fmla="*/ 178376 w 375676"/>
                    <a:gd name="connsiteY63" fmla="*/ 138109 h 179347"/>
                    <a:gd name="connsiteX64" fmla="*/ 169994 w 375676"/>
                    <a:gd name="connsiteY64" fmla="*/ 146492 h 179347"/>
                    <a:gd name="connsiteX65" fmla="*/ 168350 w 375676"/>
                    <a:gd name="connsiteY65" fmla="*/ 138438 h 179347"/>
                    <a:gd name="connsiteX66" fmla="*/ 168679 w 375676"/>
                    <a:gd name="connsiteY66" fmla="*/ 122002 h 179347"/>
                    <a:gd name="connsiteX67" fmla="*/ 176568 w 375676"/>
                    <a:gd name="connsiteY67" fmla="*/ 75980 h 179347"/>
                    <a:gd name="connsiteX68" fmla="*/ 178705 w 375676"/>
                    <a:gd name="connsiteY68" fmla="*/ 64639 h 179347"/>
                    <a:gd name="connsiteX69" fmla="*/ 174925 w 375676"/>
                    <a:gd name="connsiteY69" fmla="*/ 58229 h 179347"/>
                    <a:gd name="connsiteX70" fmla="*/ 166542 w 375676"/>
                    <a:gd name="connsiteY70" fmla="*/ 55106 h 179347"/>
                    <a:gd name="connsiteX71" fmla="*/ 155694 w 375676"/>
                    <a:gd name="connsiteY71" fmla="*/ 61845 h 179347"/>
                    <a:gd name="connsiteX72" fmla="*/ 155530 w 375676"/>
                    <a:gd name="connsiteY72" fmla="*/ 62338 h 179347"/>
                    <a:gd name="connsiteX73" fmla="*/ 147805 w 375676"/>
                    <a:gd name="connsiteY73" fmla="*/ 98827 h 179347"/>
                    <a:gd name="connsiteX74" fmla="*/ 145011 w 375676"/>
                    <a:gd name="connsiteY74" fmla="*/ 109839 h 179347"/>
                    <a:gd name="connsiteX75" fmla="*/ 133177 w 375676"/>
                    <a:gd name="connsiteY75" fmla="*/ 150436 h 179347"/>
                    <a:gd name="connsiteX76" fmla="*/ 127588 w 375676"/>
                    <a:gd name="connsiteY76" fmla="*/ 165722 h 179347"/>
                    <a:gd name="connsiteX77" fmla="*/ 124794 w 375676"/>
                    <a:gd name="connsiteY77" fmla="*/ 169995 h 179347"/>
                    <a:gd name="connsiteX78" fmla="*/ 124794 w 375676"/>
                    <a:gd name="connsiteY78" fmla="*/ 169995 h 179347"/>
                    <a:gd name="connsiteX79" fmla="*/ 123808 w 375676"/>
                    <a:gd name="connsiteY79" fmla="*/ 160791 h 179347"/>
                    <a:gd name="connsiteX80" fmla="*/ 124465 w 375676"/>
                    <a:gd name="connsiteY80" fmla="*/ 154217 h 179347"/>
                    <a:gd name="connsiteX81" fmla="*/ 128903 w 375676"/>
                    <a:gd name="connsiteY81" fmla="*/ 99484 h 179347"/>
                    <a:gd name="connsiteX82" fmla="*/ 131204 w 375676"/>
                    <a:gd name="connsiteY82" fmla="*/ 67926 h 179347"/>
                    <a:gd name="connsiteX83" fmla="*/ 129232 w 375676"/>
                    <a:gd name="connsiteY83" fmla="*/ 58065 h 179347"/>
                    <a:gd name="connsiteX84" fmla="*/ 126109 w 375676"/>
                    <a:gd name="connsiteY84" fmla="*/ 53462 h 179347"/>
                    <a:gd name="connsiteX85" fmla="*/ 106385 w 375676"/>
                    <a:gd name="connsiteY85" fmla="*/ 56092 h 179347"/>
                    <a:gd name="connsiteX86" fmla="*/ 98332 w 375676"/>
                    <a:gd name="connsiteY86" fmla="*/ 68584 h 179347"/>
                    <a:gd name="connsiteX87" fmla="*/ 83703 w 375676"/>
                    <a:gd name="connsiteY87" fmla="*/ 108031 h 179347"/>
                    <a:gd name="connsiteX88" fmla="*/ 79266 w 375676"/>
                    <a:gd name="connsiteY88" fmla="*/ 124960 h 179347"/>
                    <a:gd name="connsiteX89" fmla="*/ 78444 w 375676"/>
                    <a:gd name="connsiteY89" fmla="*/ 126932 h 179347"/>
                    <a:gd name="connsiteX90" fmla="*/ 77786 w 375676"/>
                    <a:gd name="connsiteY90" fmla="*/ 123974 h 179347"/>
                    <a:gd name="connsiteX91" fmla="*/ 78608 w 375676"/>
                    <a:gd name="connsiteY91" fmla="*/ 109181 h 179347"/>
                    <a:gd name="connsiteX92" fmla="*/ 79266 w 375676"/>
                    <a:gd name="connsiteY92" fmla="*/ 75158 h 179347"/>
                    <a:gd name="connsiteX93" fmla="*/ 75650 w 375676"/>
                    <a:gd name="connsiteY93" fmla="*/ 62502 h 179347"/>
                    <a:gd name="connsiteX94" fmla="*/ 58885 w 375676"/>
                    <a:gd name="connsiteY94" fmla="*/ 56914 h 179347"/>
                    <a:gd name="connsiteX95" fmla="*/ 55269 w 375676"/>
                    <a:gd name="connsiteY95" fmla="*/ 59215 h 179347"/>
                    <a:gd name="connsiteX96" fmla="*/ 49516 w 375676"/>
                    <a:gd name="connsiteY96" fmla="*/ 67598 h 179347"/>
                    <a:gd name="connsiteX97" fmla="*/ 39326 w 375676"/>
                    <a:gd name="connsiteY97" fmla="*/ 93567 h 179347"/>
                    <a:gd name="connsiteX98" fmla="*/ 26012 w 375676"/>
                    <a:gd name="connsiteY98" fmla="*/ 137287 h 179347"/>
                    <a:gd name="connsiteX99" fmla="*/ 24369 w 375676"/>
                    <a:gd name="connsiteY99" fmla="*/ 141068 h 179347"/>
                    <a:gd name="connsiteX100" fmla="*/ 23382 w 375676"/>
                    <a:gd name="connsiteY100" fmla="*/ 138602 h 179347"/>
                    <a:gd name="connsiteX101" fmla="*/ 21903 w 375676"/>
                    <a:gd name="connsiteY101" fmla="*/ 120358 h 179347"/>
                    <a:gd name="connsiteX102" fmla="*/ 22068 w 375676"/>
                    <a:gd name="connsiteY102" fmla="*/ 93403 h 179347"/>
                    <a:gd name="connsiteX103" fmla="*/ 22561 w 375676"/>
                    <a:gd name="connsiteY103" fmla="*/ 74994 h 179347"/>
                    <a:gd name="connsiteX104" fmla="*/ 19602 w 375676"/>
                    <a:gd name="connsiteY104" fmla="*/ 70885 h 179347"/>
                    <a:gd name="connsiteX105" fmla="*/ 9740 w 375676"/>
                    <a:gd name="connsiteY105" fmla="*/ 70063 h 179347"/>
                    <a:gd name="connsiteX106" fmla="*/ 5631 w 375676"/>
                    <a:gd name="connsiteY106" fmla="*/ 73022 h 179347"/>
                    <a:gd name="connsiteX107" fmla="*/ 3166 w 375676"/>
                    <a:gd name="connsiteY107" fmla="*/ 81404 h 179347"/>
                    <a:gd name="connsiteX108" fmla="*/ 865 w 375676"/>
                    <a:gd name="connsiteY108" fmla="*/ 125946 h 179347"/>
                    <a:gd name="connsiteX109" fmla="*/ 7275 w 375676"/>
                    <a:gd name="connsiteY109" fmla="*/ 144191 h 179347"/>
                    <a:gd name="connsiteX110" fmla="*/ 14343 w 375676"/>
                    <a:gd name="connsiteY110" fmla="*/ 150929 h 179347"/>
                    <a:gd name="connsiteX111" fmla="*/ 33080 w 375676"/>
                    <a:gd name="connsiteY111" fmla="*/ 145670 h 179347"/>
                    <a:gd name="connsiteX112" fmla="*/ 36531 w 375676"/>
                    <a:gd name="connsiteY112" fmla="*/ 136794 h 179347"/>
                    <a:gd name="connsiteX113" fmla="*/ 46393 w 375676"/>
                    <a:gd name="connsiteY113" fmla="*/ 100141 h 179347"/>
                    <a:gd name="connsiteX114" fmla="*/ 56091 w 375676"/>
                    <a:gd name="connsiteY114" fmla="*/ 73515 h 179347"/>
                    <a:gd name="connsiteX115" fmla="*/ 57734 w 375676"/>
                    <a:gd name="connsiteY115" fmla="*/ 71049 h 179347"/>
                    <a:gd name="connsiteX116" fmla="*/ 58227 w 375676"/>
                    <a:gd name="connsiteY116" fmla="*/ 74172 h 179347"/>
                    <a:gd name="connsiteX117" fmla="*/ 56748 w 375676"/>
                    <a:gd name="connsiteY117" fmla="*/ 103757 h 179347"/>
                    <a:gd name="connsiteX118" fmla="*/ 58885 w 375676"/>
                    <a:gd name="connsiteY118" fmla="*/ 126932 h 179347"/>
                    <a:gd name="connsiteX119" fmla="*/ 62665 w 375676"/>
                    <a:gd name="connsiteY119" fmla="*/ 136465 h 179347"/>
                    <a:gd name="connsiteX120" fmla="*/ 84197 w 375676"/>
                    <a:gd name="connsiteY120" fmla="*/ 137123 h 179347"/>
                    <a:gd name="connsiteX121" fmla="*/ 87319 w 375676"/>
                    <a:gd name="connsiteY121" fmla="*/ 132356 h 179347"/>
                    <a:gd name="connsiteX122" fmla="*/ 91100 w 375676"/>
                    <a:gd name="connsiteY122" fmla="*/ 121509 h 179347"/>
                    <a:gd name="connsiteX123" fmla="*/ 100797 w 375676"/>
                    <a:gd name="connsiteY123" fmla="*/ 88307 h 179347"/>
                    <a:gd name="connsiteX124" fmla="*/ 107865 w 375676"/>
                    <a:gd name="connsiteY124" fmla="*/ 70227 h 179347"/>
                    <a:gd name="connsiteX125" fmla="*/ 110166 w 375676"/>
                    <a:gd name="connsiteY125" fmla="*/ 66776 h 179347"/>
                    <a:gd name="connsiteX126" fmla="*/ 110330 w 375676"/>
                    <a:gd name="connsiteY126" fmla="*/ 68584 h 179347"/>
                    <a:gd name="connsiteX127" fmla="*/ 106879 w 375676"/>
                    <a:gd name="connsiteY127" fmla="*/ 103264 h 179347"/>
                    <a:gd name="connsiteX128" fmla="*/ 105728 w 375676"/>
                    <a:gd name="connsiteY128" fmla="*/ 155860 h 179347"/>
                    <a:gd name="connsiteX129" fmla="*/ 108358 w 375676"/>
                    <a:gd name="connsiteY129" fmla="*/ 167859 h 179347"/>
                    <a:gd name="connsiteX130" fmla="*/ 116083 w 375676"/>
                    <a:gd name="connsiteY130" fmla="*/ 175255 h 179347"/>
                    <a:gd name="connsiteX131" fmla="*/ 134656 w 375676"/>
                    <a:gd name="connsiteY131" fmla="*/ 168023 h 179347"/>
                    <a:gd name="connsiteX132" fmla="*/ 139422 w 375676"/>
                    <a:gd name="connsiteY132" fmla="*/ 154874 h 179347"/>
                    <a:gd name="connsiteX133" fmla="*/ 145504 w 375676"/>
                    <a:gd name="connsiteY133" fmla="*/ 130384 h 179347"/>
                    <a:gd name="connsiteX134" fmla="*/ 149942 w 375676"/>
                    <a:gd name="connsiteY134" fmla="*/ 143862 h 179347"/>
                    <a:gd name="connsiteX135" fmla="*/ 173610 w 375676"/>
                    <a:gd name="connsiteY135" fmla="*/ 153066 h 179347"/>
                    <a:gd name="connsiteX136" fmla="*/ 184293 w 375676"/>
                    <a:gd name="connsiteY136" fmla="*/ 144848 h 179347"/>
                    <a:gd name="connsiteX137" fmla="*/ 194484 w 375676"/>
                    <a:gd name="connsiteY137" fmla="*/ 129727 h 179347"/>
                    <a:gd name="connsiteX138" fmla="*/ 196127 w 375676"/>
                    <a:gd name="connsiteY138" fmla="*/ 126932 h 179347"/>
                    <a:gd name="connsiteX139" fmla="*/ 196620 w 375676"/>
                    <a:gd name="connsiteY139" fmla="*/ 127097 h 179347"/>
                    <a:gd name="connsiteX140" fmla="*/ 196456 w 375676"/>
                    <a:gd name="connsiteY140" fmla="*/ 130877 h 179347"/>
                    <a:gd name="connsiteX141" fmla="*/ 197114 w 375676"/>
                    <a:gd name="connsiteY141" fmla="*/ 161942 h 179347"/>
                    <a:gd name="connsiteX142" fmla="*/ 203359 w 375676"/>
                    <a:gd name="connsiteY142" fmla="*/ 174598 h 179347"/>
                    <a:gd name="connsiteX143" fmla="*/ 215193 w 375676"/>
                    <a:gd name="connsiteY143" fmla="*/ 179035 h 179347"/>
                    <a:gd name="connsiteX144" fmla="*/ 223905 w 375676"/>
                    <a:gd name="connsiteY144" fmla="*/ 173447 h 179347"/>
                    <a:gd name="connsiteX145" fmla="*/ 232780 w 375676"/>
                    <a:gd name="connsiteY145" fmla="*/ 158326 h 179347"/>
                    <a:gd name="connsiteX146" fmla="*/ 242478 w 375676"/>
                    <a:gd name="connsiteY146" fmla="*/ 136630 h 179347"/>
                    <a:gd name="connsiteX147" fmla="*/ 249709 w 375676"/>
                    <a:gd name="connsiteY147" fmla="*/ 119865 h 179347"/>
                    <a:gd name="connsiteX148" fmla="*/ 249381 w 375676"/>
                    <a:gd name="connsiteY148" fmla="*/ 136137 h 179347"/>
                    <a:gd name="connsiteX149" fmla="*/ 254969 w 375676"/>
                    <a:gd name="connsiteY149" fmla="*/ 152737 h 179347"/>
                    <a:gd name="connsiteX150" fmla="*/ 269926 w 375676"/>
                    <a:gd name="connsiteY150" fmla="*/ 161942 h 179347"/>
                    <a:gd name="connsiteX151" fmla="*/ 289485 w 375676"/>
                    <a:gd name="connsiteY151" fmla="*/ 155038 h 179347"/>
                    <a:gd name="connsiteX152" fmla="*/ 296553 w 375676"/>
                    <a:gd name="connsiteY152" fmla="*/ 146163 h 179347"/>
                    <a:gd name="connsiteX153" fmla="*/ 308058 w 375676"/>
                    <a:gd name="connsiteY153" fmla="*/ 124138 h 179347"/>
                    <a:gd name="connsiteX154" fmla="*/ 312825 w 375676"/>
                    <a:gd name="connsiteY154" fmla="*/ 151751 h 179347"/>
                    <a:gd name="connsiteX155" fmla="*/ 339780 w 375676"/>
                    <a:gd name="connsiteY155" fmla="*/ 156189 h 179347"/>
                    <a:gd name="connsiteX156" fmla="*/ 349642 w 375676"/>
                    <a:gd name="connsiteY156" fmla="*/ 140739 h 179347"/>
                    <a:gd name="connsiteX157" fmla="*/ 373639 w 375676"/>
                    <a:gd name="connsiteY157" fmla="*/ 88472 h 179347"/>
                    <a:gd name="connsiteX158" fmla="*/ 374789 w 375676"/>
                    <a:gd name="connsiteY158" fmla="*/ 85678 h 179347"/>
                    <a:gd name="connsiteX159" fmla="*/ 373803 w 375676"/>
                    <a:gd name="connsiteY159" fmla="*/ 83376 h 179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375676" h="179347">
                      <a:moveTo>
                        <a:pt x="373803" y="83376"/>
                      </a:moveTo>
                      <a:cubicBezTo>
                        <a:pt x="371338" y="83048"/>
                        <a:pt x="370352" y="83705"/>
                        <a:pt x="369037" y="86335"/>
                      </a:cubicBezTo>
                      <a:cubicBezTo>
                        <a:pt x="362133" y="100635"/>
                        <a:pt x="355395" y="114934"/>
                        <a:pt x="348327" y="128740"/>
                      </a:cubicBezTo>
                      <a:cubicBezTo>
                        <a:pt x="345040" y="135479"/>
                        <a:pt x="341095" y="141396"/>
                        <a:pt x="337150" y="147478"/>
                      </a:cubicBezTo>
                      <a:cubicBezTo>
                        <a:pt x="335671" y="149943"/>
                        <a:pt x="333206" y="151916"/>
                        <a:pt x="331233" y="154217"/>
                      </a:cubicBezTo>
                      <a:cubicBezTo>
                        <a:pt x="331233" y="154217"/>
                        <a:pt x="331233" y="154217"/>
                        <a:pt x="331233" y="154217"/>
                      </a:cubicBezTo>
                      <a:cubicBezTo>
                        <a:pt x="331069" y="154217"/>
                        <a:pt x="330740" y="153888"/>
                        <a:pt x="330247" y="153888"/>
                      </a:cubicBezTo>
                      <a:cubicBezTo>
                        <a:pt x="330247" y="152409"/>
                        <a:pt x="329918" y="150929"/>
                        <a:pt x="329918" y="149286"/>
                      </a:cubicBezTo>
                      <a:cubicBezTo>
                        <a:pt x="329918" y="141561"/>
                        <a:pt x="331398" y="133836"/>
                        <a:pt x="333041" y="125946"/>
                      </a:cubicBezTo>
                      <a:cubicBezTo>
                        <a:pt x="336493" y="110496"/>
                        <a:pt x="340109" y="94717"/>
                        <a:pt x="344054" y="79432"/>
                      </a:cubicBezTo>
                      <a:cubicBezTo>
                        <a:pt x="345040" y="74337"/>
                        <a:pt x="345862" y="69241"/>
                        <a:pt x="345040" y="63817"/>
                      </a:cubicBezTo>
                      <a:cubicBezTo>
                        <a:pt x="344711" y="62831"/>
                        <a:pt x="344382" y="61352"/>
                        <a:pt x="343396" y="60530"/>
                      </a:cubicBezTo>
                      <a:cubicBezTo>
                        <a:pt x="340438" y="57407"/>
                        <a:pt x="331891" y="56092"/>
                        <a:pt x="328110" y="58393"/>
                      </a:cubicBezTo>
                      <a:cubicBezTo>
                        <a:pt x="327124" y="59051"/>
                        <a:pt x="325809" y="60037"/>
                        <a:pt x="325316" y="61352"/>
                      </a:cubicBezTo>
                      <a:cubicBezTo>
                        <a:pt x="323180" y="65625"/>
                        <a:pt x="320714" y="70227"/>
                        <a:pt x="319399" y="75158"/>
                      </a:cubicBezTo>
                      <a:cubicBezTo>
                        <a:pt x="318084" y="80582"/>
                        <a:pt x="316769" y="86171"/>
                        <a:pt x="315454" y="91595"/>
                      </a:cubicBezTo>
                      <a:cubicBezTo>
                        <a:pt x="313811" y="95211"/>
                        <a:pt x="312496" y="98827"/>
                        <a:pt x="310852" y="102278"/>
                      </a:cubicBezTo>
                      <a:cubicBezTo>
                        <a:pt x="305593" y="112469"/>
                        <a:pt x="300169" y="122495"/>
                        <a:pt x="294745" y="132356"/>
                      </a:cubicBezTo>
                      <a:cubicBezTo>
                        <a:pt x="292115" y="137452"/>
                        <a:pt x="289156" y="142218"/>
                        <a:pt x="286034" y="146820"/>
                      </a:cubicBezTo>
                      <a:cubicBezTo>
                        <a:pt x="284061" y="149943"/>
                        <a:pt x="281925" y="152573"/>
                        <a:pt x="278473" y="154710"/>
                      </a:cubicBezTo>
                      <a:cubicBezTo>
                        <a:pt x="275514" y="151094"/>
                        <a:pt x="275021" y="147149"/>
                        <a:pt x="274857" y="143369"/>
                      </a:cubicBezTo>
                      <a:cubicBezTo>
                        <a:pt x="274200" y="130384"/>
                        <a:pt x="275021" y="117728"/>
                        <a:pt x="277158" y="105237"/>
                      </a:cubicBezTo>
                      <a:cubicBezTo>
                        <a:pt x="281103" y="84198"/>
                        <a:pt x="287020" y="63489"/>
                        <a:pt x="295402" y="43108"/>
                      </a:cubicBezTo>
                      <a:cubicBezTo>
                        <a:pt x="296388" y="39985"/>
                        <a:pt x="298196" y="38670"/>
                        <a:pt x="301484" y="38506"/>
                      </a:cubicBezTo>
                      <a:cubicBezTo>
                        <a:pt x="307729" y="38341"/>
                        <a:pt x="314140" y="37684"/>
                        <a:pt x="320385" y="37026"/>
                      </a:cubicBezTo>
                      <a:cubicBezTo>
                        <a:pt x="321700" y="36862"/>
                        <a:pt x="322851" y="36862"/>
                        <a:pt x="324166" y="36204"/>
                      </a:cubicBezTo>
                      <a:cubicBezTo>
                        <a:pt x="326138" y="35711"/>
                        <a:pt x="328439" y="35054"/>
                        <a:pt x="328768" y="32917"/>
                      </a:cubicBezTo>
                      <a:cubicBezTo>
                        <a:pt x="329097" y="30616"/>
                        <a:pt x="326960" y="29466"/>
                        <a:pt x="325152" y="28644"/>
                      </a:cubicBezTo>
                      <a:cubicBezTo>
                        <a:pt x="320385" y="25521"/>
                        <a:pt x="315454" y="24535"/>
                        <a:pt x="309537" y="24370"/>
                      </a:cubicBezTo>
                      <a:cubicBezTo>
                        <a:pt x="307565" y="24370"/>
                        <a:pt x="305428" y="24370"/>
                        <a:pt x="303456" y="24370"/>
                      </a:cubicBezTo>
                      <a:cubicBezTo>
                        <a:pt x="303785" y="23549"/>
                        <a:pt x="304278" y="22727"/>
                        <a:pt x="304607" y="21905"/>
                      </a:cubicBezTo>
                      <a:cubicBezTo>
                        <a:pt x="305593" y="19111"/>
                        <a:pt x="306908" y="16317"/>
                        <a:pt x="308223" y="13522"/>
                      </a:cubicBezTo>
                      <a:cubicBezTo>
                        <a:pt x="310195" y="8920"/>
                        <a:pt x="308880" y="5304"/>
                        <a:pt x="304607" y="3003"/>
                      </a:cubicBezTo>
                      <a:cubicBezTo>
                        <a:pt x="302141" y="1853"/>
                        <a:pt x="299511" y="867"/>
                        <a:pt x="297210" y="373"/>
                      </a:cubicBezTo>
                      <a:cubicBezTo>
                        <a:pt x="289978" y="-941"/>
                        <a:pt x="286034" y="1195"/>
                        <a:pt x="283239" y="7112"/>
                      </a:cubicBezTo>
                      <a:cubicBezTo>
                        <a:pt x="280610" y="13194"/>
                        <a:pt x="277980" y="18618"/>
                        <a:pt x="275679" y="24535"/>
                      </a:cubicBezTo>
                      <a:cubicBezTo>
                        <a:pt x="274857" y="26671"/>
                        <a:pt x="273542" y="27986"/>
                        <a:pt x="270912" y="28479"/>
                      </a:cubicBezTo>
                      <a:cubicBezTo>
                        <a:pt x="266968" y="28972"/>
                        <a:pt x="262858" y="29959"/>
                        <a:pt x="258914" y="30945"/>
                      </a:cubicBezTo>
                      <a:cubicBezTo>
                        <a:pt x="254312" y="31767"/>
                        <a:pt x="249709" y="32917"/>
                        <a:pt x="245600" y="34232"/>
                      </a:cubicBezTo>
                      <a:cubicBezTo>
                        <a:pt x="241820" y="35054"/>
                        <a:pt x="240998" y="36862"/>
                        <a:pt x="242642" y="39656"/>
                      </a:cubicBezTo>
                      <a:cubicBezTo>
                        <a:pt x="244121" y="42121"/>
                        <a:pt x="246258" y="44258"/>
                        <a:pt x="248066" y="45737"/>
                      </a:cubicBezTo>
                      <a:cubicBezTo>
                        <a:pt x="250038" y="47381"/>
                        <a:pt x="252504" y="47710"/>
                        <a:pt x="254805" y="47217"/>
                      </a:cubicBezTo>
                      <a:cubicBezTo>
                        <a:pt x="258749" y="46395"/>
                        <a:pt x="262694" y="45409"/>
                        <a:pt x="267461" y="44587"/>
                      </a:cubicBezTo>
                      <a:cubicBezTo>
                        <a:pt x="266639" y="47052"/>
                        <a:pt x="265817" y="49518"/>
                        <a:pt x="264995" y="51983"/>
                      </a:cubicBezTo>
                      <a:cubicBezTo>
                        <a:pt x="260064" y="67598"/>
                        <a:pt x="256448" y="83048"/>
                        <a:pt x="253325" y="98662"/>
                      </a:cubicBezTo>
                      <a:cubicBezTo>
                        <a:pt x="250367" y="104744"/>
                        <a:pt x="247408" y="110825"/>
                        <a:pt x="244614" y="117071"/>
                      </a:cubicBezTo>
                      <a:cubicBezTo>
                        <a:pt x="243135" y="119865"/>
                        <a:pt x="241656" y="122495"/>
                        <a:pt x="240341" y="125618"/>
                      </a:cubicBezTo>
                      <a:cubicBezTo>
                        <a:pt x="236396" y="134822"/>
                        <a:pt x="232451" y="144026"/>
                        <a:pt x="228342" y="153230"/>
                      </a:cubicBezTo>
                      <a:cubicBezTo>
                        <a:pt x="225548" y="158983"/>
                        <a:pt x="222918" y="164736"/>
                        <a:pt x="218645" y="169667"/>
                      </a:cubicBezTo>
                      <a:cubicBezTo>
                        <a:pt x="218316" y="170324"/>
                        <a:pt x="217823" y="170653"/>
                        <a:pt x="217001" y="171475"/>
                      </a:cubicBezTo>
                      <a:cubicBezTo>
                        <a:pt x="216673" y="170160"/>
                        <a:pt x="216344" y="169338"/>
                        <a:pt x="216015" y="168681"/>
                      </a:cubicBezTo>
                      <a:cubicBezTo>
                        <a:pt x="216015" y="167859"/>
                        <a:pt x="216015" y="166544"/>
                        <a:pt x="215687" y="165229"/>
                      </a:cubicBezTo>
                      <a:cubicBezTo>
                        <a:pt x="214700" y="154874"/>
                        <a:pt x="216344" y="144848"/>
                        <a:pt x="218645" y="135151"/>
                      </a:cubicBezTo>
                      <a:cubicBezTo>
                        <a:pt x="220782" y="125946"/>
                        <a:pt x="223576" y="117071"/>
                        <a:pt x="225877" y="108195"/>
                      </a:cubicBezTo>
                      <a:cubicBezTo>
                        <a:pt x="228342" y="98827"/>
                        <a:pt x="231137" y="89458"/>
                        <a:pt x="233766" y="80089"/>
                      </a:cubicBezTo>
                      <a:cubicBezTo>
                        <a:pt x="234917" y="75980"/>
                        <a:pt x="236725" y="71707"/>
                        <a:pt x="237382" y="67269"/>
                      </a:cubicBezTo>
                      <a:cubicBezTo>
                        <a:pt x="239026" y="58558"/>
                        <a:pt x="238204" y="55270"/>
                        <a:pt x="226863" y="53627"/>
                      </a:cubicBezTo>
                      <a:cubicBezTo>
                        <a:pt x="226041" y="53298"/>
                        <a:pt x="225384" y="53298"/>
                        <a:pt x="224233" y="53298"/>
                      </a:cubicBezTo>
                      <a:cubicBezTo>
                        <a:pt x="221932" y="53791"/>
                        <a:pt x="219631" y="54449"/>
                        <a:pt x="217988" y="56585"/>
                      </a:cubicBezTo>
                      <a:cubicBezTo>
                        <a:pt x="214865" y="60694"/>
                        <a:pt x="212071" y="64968"/>
                        <a:pt x="210756" y="69899"/>
                      </a:cubicBezTo>
                      <a:cubicBezTo>
                        <a:pt x="208948" y="76802"/>
                        <a:pt x="207140" y="83376"/>
                        <a:pt x="205003" y="90115"/>
                      </a:cubicBezTo>
                      <a:cubicBezTo>
                        <a:pt x="203359" y="95704"/>
                        <a:pt x="202702" y="101456"/>
                        <a:pt x="199086" y="106552"/>
                      </a:cubicBezTo>
                      <a:cubicBezTo>
                        <a:pt x="194319" y="113455"/>
                        <a:pt x="190375" y="120522"/>
                        <a:pt x="185773" y="127754"/>
                      </a:cubicBezTo>
                      <a:cubicBezTo>
                        <a:pt x="183307" y="131370"/>
                        <a:pt x="181006" y="134822"/>
                        <a:pt x="178376" y="138109"/>
                      </a:cubicBezTo>
                      <a:cubicBezTo>
                        <a:pt x="176075" y="141232"/>
                        <a:pt x="173774" y="144191"/>
                        <a:pt x="169994" y="146492"/>
                      </a:cubicBezTo>
                      <a:cubicBezTo>
                        <a:pt x="169665" y="143533"/>
                        <a:pt x="168514" y="141068"/>
                        <a:pt x="168350" y="138438"/>
                      </a:cubicBezTo>
                      <a:cubicBezTo>
                        <a:pt x="168350" y="132850"/>
                        <a:pt x="168350" y="127426"/>
                        <a:pt x="168679" y="122002"/>
                      </a:cubicBezTo>
                      <a:cubicBezTo>
                        <a:pt x="170158" y="106552"/>
                        <a:pt x="173281" y="91430"/>
                        <a:pt x="176568" y="75980"/>
                      </a:cubicBezTo>
                      <a:cubicBezTo>
                        <a:pt x="177554" y="72529"/>
                        <a:pt x="178047" y="68419"/>
                        <a:pt x="178705" y="64639"/>
                      </a:cubicBezTo>
                      <a:cubicBezTo>
                        <a:pt x="179198" y="62009"/>
                        <a:pt x="178047" y="59544"/>
                        <a:pt x="174925" y="58229"/>
                      </a:cubicBezTo>
                      <a:cubicBezTo>
                        <a:pt x="172624" y="57078"/>
                        <a:pt x="169501" y="55599"/>
                        <a:pt x="166542" y="55106"/>
                      </a:cubicBezTo>
                      <a:cubicBezTo>
                        <a:pt x="159803" y="53956"/>
                        <a:pt x="157338" y="55599"/>
                        <a:pt x="155694" y="61845"/>
                      </a:cubicBezTo>
                      <a:cubicBezTo>
                        <a:pt x="155694" y="62009"/>
                        <a:pt x="155530" y="62009"/>
                        <a:pt x="155530" y="62338"/>
                      </a:cubicBezTo>
                      <a:cubicBezTo>
                        <a:pt x="152243" y="74501"/>
                        <a:pt x="149777" y="86499"/>
                        <a:pt x="147805" y="98827"/>
                      </a:cubicBezTo>
                      <a:cubicBezTo>
                        <a:pt x="146983" y="102442"/>
                        <a:pt x="146161" y="106223"/>
                        <a:pt x="145011" y="109839"/>
                      </a:cubicBezTo>
                      <a:cubicBezTo>
                        <a:pt x="141230" y="123481"/>
                        <a:pt x="137450" y="137123"/>
                        <a:pt x="133177" y="150436"/>
                      </a:cubicBezTo>
                      <a:cubicBezTo>
                        <a:pt x="131533" y="155696"/>
                        <a:pt x="129396" y="160627"/>
                        <a:pt x="127588" y="165722"/>
                      </a:cubicBezTo>
                      <a:cubicBezTo>
                        <a:pt x="126766" y="167037"/>
                        <a:pt x="125945" y="168023"/>
                        <a:pt x="124794" y="169995"/>
                      </a:cubicBezTo>
                      <a:cubicBezTo>
                        <a:pt x="124794" y="169995"/>
                        <a:pt x="124794" y="169995"/>
                        <a:pt x="124794" y="169995"/>
                      </a:cubicBezTo>
                      <a:cubicBezTo>
                        <a:pt x="123479" y="166379"/>
                        <a:pt x="123808" y="163585"/>
                        <a:pt x="123808" y="160791"/>
                      </a:cubicBezTo>
                      <a:cubicBezTo>
                        <a:pt x="124137" y="158490"/>
                        <a:pt x="124630" y="156518"/>
                        <a:pt x="124465" y="154217"/>
                      </a:cubicBezTo>
                      <a:cubicBezTo>
                        <a:pt x="124465" y="135972"/>
                        <a:pt x="127095" y="117893"/>
                        <a:pt x="128903" y="99484"/>
                      </a:cubicBezTo>
                      <a:cubicBezTo>
                        <a:pt x="130054" y="89129"/>
                        <a:pt x="131204" y="78610"/>
                        <a:pt x="131204" y="67926"/>
                      </a:cubicBezTo>
                      <a:cubicBezTo>
                        <a:pt x="131204" y="64310"/>
                        <a:pt x="130218" y="61188"/>
                        <a:pt x="129232" y="58065"/>
                      </a:cubicBezTo>
                      <a:cubicBezTo>
                        <a:pt x="128574" y="56257"/>
                        <a:pt x="127424" y="54613"/>
                        <a:pt x="126109" y="53462"/>
                      </a:cubicBezTo>
                      <a:cubicBezTo>
                        <a:pt x="120028" y="49025"/>
                        <a:pt x="110659" y="50504"/>
                        <a:pt x="106385" y="56092"/>
                      </a:cubicBezTo>
                      <a:cubicBezTo>
                        <a:pt x="103427" y="60037"/>
                        <a:pt x="100633" y="64310"/>
                        <a:pt x="98332" y="68584"/>
                      </a:cubicBezTo>
                      <a:cubicBezTo>
                        <a:pt x="91922" y="81075"/>
                        <a:pt x="87155" y="94224"/>
                        <a:pt x="83703" y="108031"/>
                      </a:cubicBezTo>
                      <a:cubicBezTo>
                        <a:pt x="82389" y="113619"/>
                        <a:pt x="80745" y="119207"/>
                        <a:pt x="79266" y="124960"/>
                      </a:cubicBezTo>
                      <a:cubicBezTo>
                        <a:pt x="78937" y="125618"/>
                        <a:pt x="78773" y="126275"/>
                        <a:pt x="78444" y="126932"/>
                      </a:cubicBezTo>
                      <a:cubicBezTo>
                        <a:pt x="77951" y="125946"/>
                        <a:pt x="77951" y="124960"/>
                        <a:pt x="77786" y="123974"/>
                      </a:cubicBezTo>
                      <a:cubicBezTo>
                        <a:pt x="78115" y="119043"/>
                        <a:pt x="78280" y="114112"/>
                        <a:pt x="78608" y="109181"/>
                      </a:cubicBezTo>
                      <a:cubicBezTo>
                        <a:pt x="79430" y="97840"/>
                        <a:pt x="79923" y="86335"/>
                        <a:pt x="79266" y="75158"/>
                      </a:cubicBezTo>
                      <a:cubicBezTo>
                        <a:pt x="78937" y="70721"/>
                        <a:pt x="78115" y="66611"/>
                        <a:pt x="75650" y="62502"/>
                      </a:cubicBezTo>
                      <a:cubicBezTo>
                        <a:pt x="72362" y="57243"/>
                        <a:pt x="64966" y="54777"/>
                        <a:pt x="58885" y="56914"/>
                      </a:cubicBezTo>
                      <a:cubicBezTo>
                        <a:pt x="57570" y="57243"/>
                        <a:pt x="55926" y="58229"/>
                        <a:pt x="55269" y="59215"/>
                      </a:cubicBezTo>
                      <a:cubicBezTo>
                        <a:pt x="53296" y="61845"/>
                        <a:pt x="50995" y="64475"/>
                        <a:pt x="49516" y="67598"/>
                      </a:cubicBezTo>
                      <a:cubicBezTo>
                        <a:pt x="45571" y="75980"/>
                        <a:pt x="41955" y="84363"/>
                        <a:pt x="39326" y="93567"/>
                      </a:cubicBezTo>
                      <a:cubicBezTo>
                        <a:pt x="35052" y="108360"/>
                        <a:pt x="30286" y="122659"/>
                        <a:pt x="26012" y="137287"/>
                      </a:cubicBezTo>
                      <a:cubicBezTo>
                        <a:pt x="25684" y="138602"/>
                        <a:pt x="25026" y="139753"/>
                        <a:pt x="24369" y="141068"/>
                      </a:cubicBezTo>
                      <a:cubicBezTo>
                        <a:pt x="23711" y="140246"/>
                        <a:pt x="23382" y="139588"/>
                        <a:pt x="23382" y="138602"/>
                      </a:cubicBezTo>
                      <a:cubicBezTo>
                        <a:pt x="22889" y="132521"/>
                        <a:pt x="22396" y="126439"/>
                        <a:pt x="21903" y="120358"/>
                      </a:cubicBezTo>
                      <a:cubicBezTo>
                        <a:pt x="21081" y="111318"/>
                        <a:pt x="21739" y="102442"/>
                        <a:pt x="22068" y="93403"/>
                      </a:cubicBezTo>
                      <a:cubicBezTo>
                        <a:pt x="22561" y="87157"/>
                        <a:pt x="22561" y="81075"/>
                        <a:pt x="22561" y="74994"/>
                      </a:cubicBezTo>
                      <a:cubicBezTo>
                        <a:pt x="22561" y="73022"/>
                        <a:pt x="21574" y="71542"/>
                        <a:pt x="19602" y="70885"/>
                      </a:cubicBezTo>
                      <a:cubicBezTo>
                        <a:pt x="16644" y="69570"/>
                        <a:pt x="13028" y="69241"/>
                        <a:pt x="9740" y="70063"/>
                      </a:cubicBezTo>
                      <a:cubicBezTo>
                        <a:pt x="7932" y="70392"/>
                        <a:pt x="6289" y="71378"/>
                        <a:pt x="5631" y="73022"/>
                      </a:cubicBezTo>
                      <a:cubicBezTo>
                        <a:pt x="4974" y="75816"/>
                        <a:pt x="3988" y="78610"/>
                        <a:pt x="3166" y="81404"/>
                      </a:cubicBezTo>
                      <a:cubicBezTo>
                        <a:pt x="207" y="96032"/>
                        <a:pt x="-943" y="111154"/>
                        <a:pt x="865" y="125946"/>
                      </a:cubicBezTo>
                      <a:cubicBezTo>
                        <a:pt x="1687" y="132521"/>
                        <a:pt x="3330" y="138767"/>
                        <a:pt x="7275" y="144191"/>
                      </a:cubicBezTo>
                      <a:cubicBezTo>
                        <a:pt x="9247" y="146985"/>
                        <a:pt x="11384" y="149286"/>
                        <a:pt x="14343" y="150929"/>
                      </a:cubicBezTo>
                      <a:cubicBezTo>
                        <a:pt x="21903" y="154710"/>
                        <a:pt x="29464" y="152573"/>
                        <a:pt x="33080" y="145670"/>
                      </a:cubicBezTo>
                      <a:cubicBezTo>
                        <a:pt x="34559" y="142876"/>
                        <a:pt x="35710" y="139917"/>
                        <a:pt x="36531" y="136794"/>
                      </a:cubicBezTo>
                      <a:cubicBezTo>
                        <a:pt x="39819" y="124796"/>
                        <a:pt x="43106" y="112469"/>
                        <a:pt x="46393" y="100141"/>
                      </a:cubicBezTo>
                      <a:cubicBezTo>
                        <a:pt x="48859" y="90937"/>
                        <a:pt x="51653" y="81897"/>
                        <a:pt x="56091" y="73515"/>
                      </a:cubicBezTo>
                      <a:cubicBezTo>
                        <a:pt x="56584" y="72693"/>
                        <a:pt x="57241" y="71871"/>
                        <a:pt x="57734" y="71049"/>
                      </a:cubicBezTo>
                      <a:cubicBezTo>
                        <a:pt x="58227" y="72200"/>
                        <a:pt x="58392" y="73350"/>
                        <a:pt x="58227" y="74172"/>
                      </a:cubicBezTo>
                      <a:cubicBezTo>
                        <a:pt x="57734" y="84034"/>
                        <a:pt x="57077" y="93896"/>
                        <a:pt x="56748" y="103757"/>
                      </a:cubicBezTo>
                      <a:cubicBezTo>
                        <a:pt x="56584" y="111482"/>
                        <a:pt x="56419" y="119372"/>
                        <a:pt x="58885" y="126932"/>
                      </a:cubicBezTo>
                      <a:cubicBezTo>
                        <a:pt x="59871" y="130384"/>
                        <a:pt x="60857" y="133507"/>
                        <a:pt x="62665" y="136465"/>
                      </a:cubicBezTo>
                      <a:cubicBezTo>
                        <a:pt x="67925" y="144026"/>
                        <a:pt x="80252" y="143697"/>
                        <a:pt x="84197" y="137123"/>
                      </a:cubicBezTo>
                      <a:cubicBezTo>
                        <a:pt x="85347" y="135479"/>
                        <a:pt x="86498" y="134000"/>
                        <a:pt x="87319" y="132356"/>
                      </a:cubicBezTo>
                      <a:cubicBezTo>
                        <a:pt x="88634" y="128905"/>
                        <a:pt x="89949" y="125124"/>
                        <a:pt x="91100" y="121509"/>
                      </a:cubicBezTo>
                      <a:cubicBezTo>
                        <a:pt x="94223" y="110496"/>
                        <a:pt x="97510" y="99320"/>
                        <a:pt x="100797" y="88307"/>
                      </a:cubicBezTo>
                      <a:cubicBezTo>
                        <a:pt x="102934" y="82390"/>
                        <a:pt x="105399" y="76144"/>
                        <a:pt x="107865" y="70227"/>
                      </a:cubicBezTo>
                      <a:cubicBezTo>
                        <a:pt x="108358" y="68913"/>
                        <a:pt x="108851" y="67762"/>
                        <a:pt x="110166" y="66776"/>
                      </a:cubicBezTo>
                      <a:cubicBezTo>
                        <a:pt x="110166" y="67433"/>
                        <a:pt x="110330" y="67926"/>
                        <a:pt x="110330" y="68584"/>
                      </a:cubicBezTo>
                      <a:cubicBezTo>
                        <a:pt x="109180" y="80089"/>
                        <a:pt x="108193" y="91759"/>
                        <a:pt x="106879" y="103264"/>
                      </a:cubicBezTo>
                      <a:cubicBezTo>
                        <a:pt x="104577" y="120851"/>
                        <a:pt x="103591" y="138273"/>
                        <a:pt x="105728" y="155860"/>
                      </a:cubicBezTo>
                      <a:cubicBezTo>
                        <a:pt x="106385" y="159641"/>
                        <a:pt x="107207" y="163914"/>
                        <a:pt x="108358" y="167859"/>
                      </a:cubicBezTo>
                      <a:cubicBezTo>
                        <a:pt x="109344" y="171639"/>
                        <a:pt x="112138" y="173940"/>
                        <a:pt x="116083" y="175255"/>
                      </a:cubicBezTo>
                      <a:cubicBezTo>
                        <a:pt x="121507" y="176734"/>
                        <a:pt x="131040" y="175419"/>
                        <a:pt x="134656" y="168023"/>
                      </a:cubicBezTo>
                      <a:cubicBezTo>
                        <a:pt x="136628" y="164078"/>
                        <a:pt x="138436" y="159312"/>
                        <a:pt x="139422" y="154874"/>
                      </a:cubicBezTo>
                      <a:cubicBezTo>
                        <a:pt x="141559" y="146656"/>
                        <a:pt x="143531" y="138438"/>
                        <a:pt x="145504" y="130384"/>
                      </a:cubicBezTo>
                      <a:cubicBezTo>
                        <a:pt x="145997" y="135151"/>
                        <a:pt x="147312" y="139588"/>
                        <a:pt x="149942" y="143862"/>
                      </a:cubicBezTo>
                      <a:cubicBezTo>
                        <a:pt x="155201" y="153066"/>
                        <a:pt x="165720" y="155038"/>
                        <a:pt x="173610" y="153066"/>
                      </a:cubicBezTo>
                      <a:cubicBezTo>
                        <a:pt x="178212" y="151587"/>
                        <a:pt x="181828" y="148628"/>
                        <a:pt x="184293" y="144848"/>
                      </a:cubicBezTo>
                      <a:cubicBezTo>
                        <a:pt x="187909" y="139917"/>
                        <a:pt x="191032" y="134822"/>
                        <a:pt x="194484" y="129727"/>
                      </a:cubicBezTo>
                      <a:cubicBezTo>
                        <a:pt x="194977" y="128740"/>
                        <a:pt x="195634" y="127919"/>
                        <a:pt x="196127" y="126932"/>
                      </a:cubicBezTo>
                      <a:cubicBezTo>
                        <a:pt x="196292" y="127097"/>
                        <a:pt x="196620" y="127097"/>
                        <a:pt x="196620" y="127097"/>
                      </a:cubicBezTo>
                      <a:cubicBezTo>
                        <a:pt x="196620" y="128412"/>
                        <a:pt x="196292" y="129562"/>
                        <a:pt x="196456" y="130877"/>
                      </a:cubicBezTo>
                      <a:cubicBezTo>
                        <a:pt x="195470" y="141068"/>
                        <a:pt x="194812" y="151422"/>
                        <a:pt x="197114" y="161942"/>
                      </a:cubicBezTo>
                      <a:cubicBezTo>
                        <a:pt x="198428" y="166544"/>
                        <a:pt x="200236" y="170982"/>
                        <a:pt x="203359" y="174598"/>
                      </a:cubicBezTo>
                      <a:cubicBezTo>
                        <a:pt x="206318" y="178707"/>
                        <a:pt x="210427" y="180022"/>
                        <a:pt x="215193" y="179035"/>
                      </a:cubicBezTo>
                      <a:cubicBezTo>
                        <a:pt x="218974" y="178378"/>
                        <a:pt x="221768" y="176406"/>
                        <a:pt x="223905" y="173447"/>
                      </a:cubicBezTo>
                      <a:cubicBezTo>
                        <a:pt x="227849" y="168845"/>
                        <a:pt x="230479" y="163750"/>
                        <a:pt x="232780" y="158326"/>
                      </a:cubicBezTo>
                      <a:cubicBezTo>
                        <a:pt x="235903" y="151094"/>
                        <a:pt x="239355" y="143862"/>
                        <a:pt x="242478" y="136630"/>
                      </a:cubicBezTo>
                      <a:cubicBezTo>
                        <a:pt x="244943" y="131042"/>
                        <a:pt x="247408" y="125453"/>
                        <a:pt x="249709" y="119865"/>
                      </a:cubicBezTo>
                      <a:cubicBezTo>
                        <a:pt x="249216" y="125289"/>
                        <a:pt x="249052" y="130713"/>
                        <a:pt x="249381" y="136137"/>
                      </a:cubicBezTo>
                      <a:cubicBezTo>
                        <a:pt x="249545" y="142218"/>
                        <a:pt x="251517" y="147807"/>
                        <a:pt x="254969" y="152737"/>
                      </a:cubicBezTo>
                      <a:cubicBezTo>
                        <a:pt x="258421" y="157833"/>
                        <a:pt x="263352" y="161449"/>
                        <a:pt x="269926" y="161942"/>
                      </a:cubicBezTo>
                      <a:cubicBezTo>
                        <a:pt x="277322" y="162270"/>
                        <a:pt x="284061" y="160298"/>
                        <a:pt x="289485" y="155038"/>
                      </a:cubicBezTo>
                      <a:cubicBezTo>
                        <a:pt x="291951" y="152080"/>
                        <a:pt x="294580" y="149450"/>
                        <a:pt x="296553" y="146163"/>
                      </a:cubicBezTo>
                      <a:cubicBezTo>
                        <a:pt x="300826" y="139095"/>
                        <a:pt x="304607" y="131699"/>
                        <a:pt x="308058" y="124138"/>
                      </a:cubicBezTo>
                      <a:cubicBezTo>
                        <a:pt x="307401" y="133507"/>
                        <a:pt x="309044" y="142711"/>
                        <a:pt x="312825" y="151751"/>
                      </a:cubicBezTo>
                      <a:cubicBezTo>
                        <a:pt x="317591" y="163421"/>
                        <a:pt x="332713" y="164571"/>
                        <a:pt x="339780" y="156189"/>
                      </a:cubicBezTo>
                      <a:cubicBezTo>
                        <a:pt x="343725" y="151587"/>
                        <a:pt x="347012" y="146163"/>
                        <a:pt x="349642" y="140739"/>
                      </a:cubicBezTo>
                      <a:cubicBezTo>
                        <a:pt x="357531" y="123481"/>
                        <a:pt x="365585" y="106058"/>
                        <a:pt x="373639" y="88472"/>
                      </a:cubicBezTo>
                      <a:cubicBezTo>
                        <a:pt x="373968" y="87486"/>
                        <a:pt x="374625" y="86664"/>
                        <a:pt x="374789" y="85678"/>
                      </a:cubicBezTo>
                      <a:cubicBezTo>
                        <a:pt x="376433" y="84527"/>
                        <a:pt x="375611" y="83705"/>
                        <a:pt x="373803" y="83376"/>
                      </a:cubicBezTo>
                      <a:close/>
                    </a:path>
                  </a:pathLst>
                </a:custGeom>
                <a:grpFill/>
                <a:ln w="16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" name="Forma Livre 14">
                  <a:extLst>
                    <a:ext uri="{FF2B5EF4-FFF2-40B4-BE49-F238E27FC236}">
                      <a16:creationId xmlns:a16="http://schemas.microsoft.com/office/drawing/2014/main" id="{C8162544-D651-C217-23B7-9E5C81D50974}"/>
                    </a:ext>
                  </a:extLst>
                </p:cNvPr>
                <p:cNvSpPr/>
                <p:nvPr/>
              </p:nvSpPr>
              <p:spPr>
                <a:xfrm>
                  <a:off x="1085841" y="357631"/>
                  <a:ext cx="24273" cy="30549"/>
                </a:xfrm>
                <a:custGeom>
                  <a:avLst/>
                  <a:gdLst>
                    <a:gd name="connsiteX0" fmla="*/ 7561 w 24273"/>
                    <a:gd name="connsiteY0" fmla="*/ 28816 h 30549"/>
                    <a:gd name="connsiteX1" fmla="*/ 16108 w 24273"/>
                    <a:gd name="connsiteY1" fmla="*/ 30295 h 30549"/>
                    <a:gd name="connsiteX2" fmla="*/ 18244 w 24273"/>
                    <a:gd name="connsiteY2" fmla="*/ 27501 h 30549"/>
                    <a:gd name="connsiteX3" fmla="*/ 18737 w 24273"/>
                    <a:gd name="connsiteY3" fmla="*/ 18790 h 30549"/>
                    <a:gd name="connsiteX4" fmla="*/ 23668 w 24273"/>
                    <a:gd name="connsiteY4" fmla="*/ 7120 h 30549"/>
                    <a:gd name="connsiteX5" fmla="*/ 23011 w 24273"/>
                    <a:gd name="connsiteY5" fmla="*/ 2682 h 30549"/>
                    <a:gd name="connsiteX6" fmla="*/ 4931 w 24273"/>
                    <a:gd name="connsiteY6" fmla="*/ 3504 h 30549"/>
                    <a:gd name="connsiteX7" fmla="*/ 0 w 24273"/>
                    <a:gd name="connsiteY7" fmla="*/ 15502 h 30549"/>
                    <a:gd name="connsiteX8" fmla="*/ 0 w 24273"/>
                    <a:gd name="connsiteY8" fmla="*/ 15502 h 30549"/>
                    <a:gd name="connsiteX9" fmla="*/ 7561 w 24273"/>
                    <a:gd name="connsiteY9" fmla="*/ 28816 h 30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73" h="30549">
                      <a:moveTo>
                        <a:pt x="7561" y="28816"/>
                      </a:moveTo>
                      <a:cubicBezTo>
                        <a:pt x="10190" y="30295"/>
                        <a:pt x="13313" y="30952"/>
                        <a:pt x="16108" y="30295"/>
                      </a:cubicBezTo>
                      <a:cubicBezTo>
                        <a:pt x="17587" y="29802"/>
                        <a:pt x="19066" y="28980"/>
                        <a:pt x="18244" y="27501"/>
                      </a:cubicBezTo>
                      <a:cubicBezTo>
                        <a:pt x="16765" y="24378"/>
                        <a:pt x="17587" y="21419"/>
                        <a:pt x="18737" y="18790"/>
                      </a:cubicBezTo>
                      <a:cubicBezTo>
                        <a:pt x="20217" y="15009"/>
                        <a:pt x="21860" y="11064"/>
                        <a:pt x="23668" y="7120"/>
                      </a:cubicBezTo>
                      <a:cubicBezTo>
                        <a:pt x="24490" y="5312"/>
                        <a:pt x="24654" y="3997"/>
                        <a:pt x="23011" y="2682"/>
                      </a:cubicBezTo>
                      <a:cubicBezTo>
                        <a:pt x="18409" y="-1098"/>
                        <a:pt x="9040" y="-934"/>
                        <a:pt x="4931" y="3504"/>
                      </a:cubicBezTo>
                      <a:cubicBezTo>
                        <a:pt x="1644" y="7120"/>
                        <a:pt x="164" y="11558"/>
                        <a:pt x="0" y="15502"/>
                      </a:cubicBezTo>
                      <a:cubicBezTo>
                        <a:pt x="0" y="15502"/>
                        <a:pt x="0" y="15502"/>
                        <a:pt x="0" y="15502"/>
                      </a:cubicBezTo>
                      <a:cubicBezTo>
                        <a:pt x="0" y="21912"/>
                        <a:pt x="2959" y="25857"/>
                        <a:pt x="7561" y="28816"/>
                      </a:cubicBezTo>
                      <a:close/>
                    </a:path>
                  </a:pathLst>
                </a:custGeom>
                <a:grpFill/>
                <a:ln w="16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6" name="Forma Livre 15">
                  <a:extLst>
                    <a:ext uri="{FF2B5EF4-FFF2-40B4-BE49-F238E27FC236}">
                      <a16:creationId xmlns:a16="http://schemas.microsoft.com/office/drawing/2014/main" id="{9E7C341F-3021-38CB-CD42-DD8986FDFA90}"/>
                    </a:ext>
                  </a:extLst>
                </p:cNvPr>
                <p:cNvSpPr/>
                <p:nvPr/>
              </p:nvSpPr>
              <p:spPr>
                <a:xfrm>
                  <a:off x="1221001" y="361333"/>
                  <a:ext cx="82990" cy="18971"/>
                </a:xfrm>
                <a:custGeom>
                  <a:avLst/>
                  <a:gdLst>
                    <a:gd name="connsiteX0" fmla="*/ 3398 w 82990"/>
                    <a:gd name="connsiteY0" fmla="*/ 10649 h 18971"/>
                    <a:gd name="connsiteX1" fmla="*/ 23615 w 82990"/>
                    <a:gd name="connsiteY1" fmla="*/ 18703 h 18971"/>
                    <a:gd name="connsiteX2" fmla="*/ 45146 w 82990"/>
                    <a:gd name="connsiteY2" fmla="*/ 16402 h 18971"/>
                    <a:gd name="connsiteX3" fmla="*/ 59939 w 82990"/>
                    <a:gd name="connsiteY3" fmla="*/ 12457 h 18971"/>
                    <a:gd name="connsiteX4" fmla="*/ 75717 w 82990"/>
                    <a:gd name="connsiteY4" fmla="*/ 15580 h 18971"/>
                    <a:gd name="connsiteX5" fmla="*/ 79827 w 82990"/>
                    <a:gd name="connsiteY5" fmla="*/ 17717 h 18971"/>
                    <a:gd name="connsiteX6" fmla="*/ 82621 w 82990"/>
                    <a:gd name="connsiteY6" fmla="*/ 17388 h 18971"/>
                    <a:gd name="connsiteX7" fmla="*/ 82621 w 82990"/>
                    <a:gd name="connsiteY7" fmla="*/ 14758 h 18971"/>
                    <a:gd name="connsiteX8" fmla="*/ 80484 w 82990"/>
                    <a:gd name="connsiteY8" fmla="*/ 11635 h 18971"/>
                    <a:gd name="connsiteX9" fmla="*/ 45475 w 82990"/>
                    <a:gd name="connsiteY9" fmla="*/ 623 h 18971"/>
                    <a:gd name="connsiteX10" fmla="*/ 25587 w 82990"/>
                    <a:gd name="connsiteY10" fmla="*/ 5225 h 18971"/>
                    <a:gd name="connsiteX11" fmla="*/ 5863 w 82990"/>
                    <a:gd name="connsiteY11" fmla="*/ 4239 h 18971"/>
                    <a:gd name="connsiteX12" fmla="*/ 3398 w 82990"/>
                    <a:gd name="connsiteY12" fmla="*/ 3581 h 18971"/>
                    <a:gd name="connsiteX13" fmla="*/ 3398 w 82990"/>
                    <a:gd name="connsiteY13" fmla="*/ 3581 h 18971"/>
                    <a:gd name="connsiteX14" fmla="*/ 439 w 82990"/>
                    <a:gd name="connsiteY14" fmla="*/ 7197 h 18971"/>
                    <a:gd name="connsiteX15" fmla="*/ 3398 w 82990"/>
                    <a:gd name="connsiteY15" fmla="*/ 10649 h 18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82990" h="18971">
                      <a:moveTo>
                        <a:pt x="3398" y="10649"/>
                      </a:moveTo>
                      <a:cubicBezTo>
                        <a:pt x="9479" y="15251"/>
                        <a:pt x="16218" y="17881"/>
                        <a:pt x="23615" y="18703"/>
                      </a:cubicBezTo>
                      <a:cubicBezTo>
                        <a:pt x="30847" y="19525"/>
                        <a:pt x="37750" y="18374"/>
                        <a:pt x="45146" y="16402"/>
                      </a:cubicBezTo>
                      <a:cubicBezTo>
                        <a:pt x="50077" y="15087"/>
                        <a:pt x="55008" y="13772"/>
                        <a:pt x="59939" y="12457"/>
                      </a:cubicBezTo>
                      <a:cubicBezTo>
                        <a:pt x="65856" y="10978"/>
                        <a:pt x="70787" y="11964"/>
                        <a:pt x="75717" y="15580"/>
                      </a:cubicBezTo>
                      <a:cubicBezTo>
                        <a:pt x="77032" y="16566"/>
                        <a:pt x="78183" y="17388"/>
                        <a:pt x="79827" y="17717"/>
                      </a:cubicBezTo>
                      <a:cubicBezTo>
                        <a:pt x="80813" y="18210"/>
                        <a:pt x="82128" y="17881"/>
                        <a:pt x="82621" y="17388"/>
                      </a:cubicBezTo>
                      <a:cubicBezTo>
                        <a:pt x="83114" y="17059"/>
                        <a:pt x="83114" y="15744"/>
                        <a:pt x="82621" y="14758"/>
                      </a:cubicBezTo>
                      <a:cubicBezTo>
                        <a:pt x="82128" y="13443"/>
                        <a:pt x="81470" y="12457"/>
                        <a:pt x="80484" y="11635"/>
                      </a:cubicBezTo>
                      <a:cubicBezTo>
                        <a:pt x="70458" y="3253"/>
                        <a:pt x="59281" y="-1843"/>
                        <a:pt x="45475" y="623"/>
                      </a:cubicBezTo>
                      <a:cubicBezTo>
                        <a:pt x="38572" y="1773"/>
                        <a:pt x="32326" y="3910"/>
                        <a:pt x="25587" y="5225"/>
                      </a:cubicBezTo>
                      <a:cubicBezTo>
                        <a:pt x="18684" y="6704"/>
                        <a:pt x="12274" y="7033"/>
                        <a:pt x="5863" y="4239"/>
                      </a:cubicBezTo>
                      <a:cubicBezTo>
                        <a:pt x="5042" y="4075"/>
                        <a:pt x="4055" y="3581"/>
                        <a:pt x="3398" y="3581"/>
                      </a:cubicBezTo>
                      <a:cubicBezTo>
                        <a:pt x="3398" y="3581"/>
                        <a:pt x="3398" y="3581"/>
                        <a:pt x="3398" y="3581"/>
                      </a:cubicBezTo>
                      <a:cubicBezTo>
                        <a:pt x="439" y="3417"/>
                        <a:pt x="-711" y="5061"/>
                        <a:pt x="439" y="7197"/>
                      </a:cubicBezTo>
                      <a:cubicBezTo>
                        <a:pt x="933" y="8512"/>
                        <a:pt x="2083" y="9992"/>
                        <a:pt x="3398" y="10649"/>
                      </a:cubicBezTo>
                      <a:close/>
                    </a:path>
                  </a:pathLst>
                </a:custGeom>
                <a:grpFill/>
                <a:ln w="16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7" name="Forma Livre 16">
                  <a:extLst>
                    <a:ext uri="{FF2B5EF4-FFF2-40B4-BE49-F238E27FC236}">
                      <a16:creationId xmlns:a16="http://schemas.microsoft.com/office/drawing/2014/main" id="{30468E63-2780-8EB1-6CBB-5EBD5C6CE98E}"/>
                    </a:ext>
                  </a:extLst>
                </p:cNvPr>
                <p:cNvSpPr/>
                <p:nvPr/>
              </p:nvSpPr>
              <p:spPr>
                <a:xfrm>
                  <a:off x="1116268" y="365194"/>
                  <a:ext cx="265079" cy="178769"/>
                </a:xfrm>
                <a:custGeom>
                  <a:avLst/>
                  <a:gdLst>
                    <a:gd name="connsiteX0" fmla="*/ 264110 w 265079"/>
                    <a:gd name="connsiteY0" fmla="*/ 29470 h 178769"/>
                    <a:gd name="connsiteX1" fmla="*/ 211350 w 265079"/>
                    <a:gd name="connsiteY1" fmla="*/ 3172 h 178769"/>
                    <a:gd name="connsiteX2" fmla="*/ 178478 w 265079"/>
                    <a:gd name="connsiteY2" fmla="*/ 55111 h 178769"/>
                    <a:gd name="connsiteX3" fmla="*/ 177163 w 265079"/>
                    <a:gd name="connsiteY3" fmla="*/ 60699 h 178769"/>
                    <a:gd name="connsiteX4" fmla="*/ 172725 w 265079"/>
                    <a:gd name="connsiteY4" fmla="*/ 73190 h 178769"/>
                    <a:gd name="connsiteX5" fmla="*/ 162534 w 265079"/>
                    <a:gd name="connsiteY5" fmla="*/ 88805 h 178769"/>
                    <a:gd name="connsiteX6" fmla="*/ 138209 w 265079"/>
                    <a:gd name="connsiteY6" fmla="*/ 132525 h 178769"/>
                    <a:gd name="connsiteX7" fmla="*/ 135908 w 265079"/>
                    <a:gd name="connsiteY7" fmla="*/ 136141 h 178769"/>
                    <a:gd name="connsiteX8" fmla="*/ 136401 w 265079"/>
                    <a:gd name="connsiteY8" fmla="*/ 132032 h 178769"/>
                    <a:gd name="connsiteX9" fmla="*/ 144783 w 265079"/>
                    <a:gd name="connsiteY9" fmla="*/ 112637 h 178769"/>
                    <a:gd name="connsiteX10" fmla="*/ 158261 w 265079"/>
                    <a:gd name="connsiteY10" fmla="*/ 74998 h 178769"/>
                    <a:gd name="connsiteX11" fmla="*/ 160562 w 265079"/>
                    <a:gd name="connsiteY11" fmla="*/ 63657 h 178769"/>
                    <a:gd name="connsiteX12" fmla="*/ 152180 w 265079"/>
                    <a:gd name="connsiteY12" fmla="*/ 52809 h 178769"/>
                    <a:gd name="connsiteX13" fmla="*/ 146427 w 265079"/>
                    <a:gd name="connsiteY13" fmla="*/ 54782 h 178769"/>
                    <a:gd name="connsiteX14" fmla="*/ 142482 w 265079"/>
                    <a:gd name="connsiteY14" fmla="*/ 58727 h 178769"/>
                    <a:gd name="connsiteX15" fmla="*/ 110267 w 265079"/>
                    <a:gd name="connsiteY15" fmla="*/ 93900 h 178769"/>
                    <a:gd name="connsiteX16" fmla="*/ 96789 w 265079"/>
                    <a:gd name="connsiteY16" fmla="*/ 108364 h 178769"/>
                    <a:gd name="connsiteX17" fmla="*/ 94160 w 265079"/>
                    <a:gd name="connsiteY17" fmla="*/ 110008 h 178769"/>
                    <a:gd name="connsiteX18" fmla="*/ 96132 w 265079"/>
                    <a:gd name="connsiteY18" fmla="*/ 104091 h 178769"/>
                    <a:gd name="connsiteX19" fmla="*/ 130648 w 265079"/>
                    <a:gd name="connsiteY19" fmla="*/ 50180 h 178769"/>
                    <a:gd name="connsiteX20" fmla="*/ 142482 w 265079"/>
                    <a:gd name="connsiteY20" fmla="*/ 40811 h 178769"/>
                    <a:gd name="connsiteX21" fmla="*/ 152344 w 265079"/>
                    <a:gd name="connsiteY21" fmla="*/ 43770 h 178769"/>
                    <a:gd name="connsiteX22" fmla="*/ 155960 w 265079"/>
                    <a:gd name="connsiteY22" fmla="*/ 47879 h 178769"/>
                    <a:gd name="connsiteX23" fmla="*/ 160398 w 265079"/>
                    <a:gd name="connsiteY23" fmla="*/ 45578 h 178769"/>
                    <a:gd name="connsiteX24" fmla="*/ 158590 w 265079"/>
                    <a:gd name="connsiteY24" fmla="*/ 39003 h 178769"/>
                    <a:gd name="connsiteX25" fmla="*/ 151358 w 265079"/>
                    <a:gd name="connsiteY25" fmla="*/ 31935 h 178769"/>
                    <a:gd name="connsiteX26" fmla="*/ 129991 w 265079"/>
                    <a:gd name="connsiteY26" fmla="*/ 29470 h 178769"/>
                    <a:gd name="connsiteX27" fmla="*/ 113390 w 265079"/>
                    <a:gd name="connsiteY27" fmla="*/ 41633 h 178769"/>
                    <a:gd name="connsiteX28" fmla="*/ 89064 w 265079"/>
                    <a:gd name="connsiteY28" fmla="*/ 73684 h 178769"/>
                    <a:gd name="connsiteX29" fmla="*/ 84298 w 265079"/>
                    <a:gd name="connsiteY29" fmla="*/ 82723 h 178769"/>
                    <a:gd name="connsiteX30" fmla="*/ 78381 w 265079"/>
                    <a:gd name="connsiteY30" fmla="*/ 93078 h 178769"/>
                    <a:gd name="connsiteX31" fmla="*/ 74600 w 265079"/>
                    <a:gd name="connsiteY31" fmla="*/ 100968 h 178769"/>
                    <a:gd name="connsiteX32" fmla="*/ 55206 w 265079"/>
                    <a:gd name="connsiteY32" fmla="*/ 138771 h 178769"/>
                    <a:gd name="connsiteX33" fmla="*/ 41728 w 265079"/>
                    <a:gd name="connsiteY33" fmla="*/ 161124 h 178769"/>
                    <a:gd name="connsiteX34" fmla="*/ 33181 w 265079"/>
                    <a:gd name="connsiteY34" fmla="*/ 170329 h 178769"/>
                    <a:gd name="connsiteX35" fmla="*/ 34332 w 265079"/>
                    <a:gd name="connsiteY35" fmla="*/ 156851 h 178769"/>
                    <a:gd name="connsiteX36" fmla="*/ 45508 w 265079"/>
                    <a:gd name="connsiteY36" fmla="*/ 111980 h 178769"/>
                    <a:gd name="connsiteX37" fmla="*/ 50604 w 265079"/>
                    <a:gd name="connsiteY37" fmla="*/ 82066 h 178769"/>
                    <a:gd name="connsiteX38" fmla="*/ 44193 w 265079"/>
                    <a:gd name="connsiteY38" fmla="*/ 63986 h 178769"/>
                    <a:gd name="connsiteX39" fmla="*/ 36304 w 265079"/>
                    <a:gd name="connsiteY39" fmla="*/ 57083 h 178769"/>
                    <a:gd name="connsiteX40" fmla="*/ 30058 w 265079"/>
                    <a:gd name="connsiteY40" fmla="*/ 52152 h 178769"/>
                    <a:gd name="connsiteX41" fmla="*/ 22826 w 265079"/>
                    <a:gd name="connsiteY41" fmla="*/ 37031 h 178769"/>
                    <a:gd name="connsiteX42" fmla="*/ 25785 w 265079"/>
                    <a:gd name="connsiteY42" fmla="*/ 19115 h 178769"/>
                    <a:gd name="connsiteX43" fmla="*/ 23319 w 265079"/>
                    <a:gd name="connsiteY43" fmla="*/ 13198 h 178769"/>
                    <a:gd name="connsiteX44" fmla="*/ 7869 w 265079"/>
                    <a:gd name="connsiteY44" fmla="*/ 16485 h 178769"/>
                    <a:gd name="connsiteX45" fmla="*/ 2117 w 265079"/>
                    <a:gd name="connsiteY45" fmla="*/ 26512 h 178769"/>
                    <a:gd name="connsiteX46" fmla="*/ 1952 w 265079"/>
                    <a:gd name="connsiteY46" fmla="*/ 43770 h 178769"/>
                    <a:gd name="connsiteX47" fmla="*/ 8691 w 265079"/>
                    <a:gd name="connsiteY47" fmla="*/ 52809 h 178769"/>
                    <a:gd name="connsiteX48" fmla="*/ 19046 w 265079"/>
                    <a:gd name="connsiteY48" fmla="*/ 60699 h 178769"/>
                    <a:gd name="connsiteX49" fmla="*/ 27593 w 265079"/>
                    <a:gd name="connsiteY49" fmla="*/ 78286 h 178769"/>
                    <a:gd name="connsiteX50" fmla="*/ 24306 w 265079"/>
                    <a:gd name="connsiteY50" fmla="*/ 96859 h 178769"/>
                    <a:gd name="connsiteX51" fmla="*/ 15759 w 265079"/>
                    <a:gd name="connsiteY51" fmla="*/ 133347 h 178769"/>
                    <a:gd name="connsiteX52" fmla="*/ 12636 w 265079"/>
                    <a:gd name="connsiteY52" fmla="*/ 154550 h 178769"/>
                    <a:gd name="connsiteX53" fmla="*/ 13458 w 265079"/>
                    <a:gd name="connsiteY53" fmla="*/ 168521 h 178769"/>
                    <a:gd name="connsiteX54" fmla="*/ 26114 w 265079"/>
                    <a:gd name="connsiteY54" fmla="*/ 178711 h 178769"/>
                    <a:gd name="connsiteX55" fmla="*/ 46001 w 265079"/>
                    <a:gd name="connsiteY55" fmla="*/ 170000 h 178769"/>
                    <a:gd name="connsiteX56" fmla="*/ 54220 w 265079"/>
                    <a:gd name="connsiteY56" fmla="*/ 157015 h 178769"/>
                    <a:gd name="connsiteX57" fmla="*/ 71313 w 265079"/>
                    <a:gd name="connsiteY57" fmla="*/ 122663 h 178769"/>
                    <a:gd name="connsiteX58" fmla="*/ 78381 w 265079"/>
                    <a:gd name="connsiteY58" fmla="*/ 109021 h 178769"/>
                    <a:gd name="connsiteX59" fmla="*/ 79696 w 265079"/>
                    <a:gd name="connsiteY59" fmla="*/ 114938 h 178769"/>
                    <a:gd name="connsiteX60" fmla="*/ 90215 w 265079"/>
                    <a:gd name="connsiteY60" fmla="*/ 124307 h 178769"/>
                    <a:gd name="connsiteX61" fmla="*/ 100570 w 265079"/>
                    <a:gd name="connsiteY61" fmla="*/ 121020 h 178769"/>
                    <a:gd name="connsiteX62" fmla="*/ 111253 w 265079"/>
                    <a:gd name="connsiteY62" fmla="*/ 109350 h 178769"/>
                    <a:gd name="connsiteX63" fmla="*/ 124731 w 265079"/>
                    <a:gd name="connsiteY63" fmla="*/ 92092 h 178769"/>
                    <a:gd name="connsiteX64" fmla="*/ 135579 w 265079"/>
                    <a:gd name="connsiteY64" fmla="*/ 78943 h 178769"/>
                    <a:gd name="connsiteX65" fmla="*/ 136072 w 265079"/>
                    <a:gd name="connsiteY65" fmla="*/ 79601 h 178769"/>
                    <a:gd name="connsiteX66" fmla="*/ 135086 w 265079"/>
                    <a:gd name="connsiteY66" fmla="*/ 81902 h 178769"/>
                    <a:gd name="connsiteX67" fmla="*/ 119800 w 265079"/>
                    <a:gd name="connsiteY67" fmla="*/ 119541 h 178769"/>
                    <a:gd name="connsiteX68" fmla="*/ 116842 w 265079"/>
                    <a:gd name="connsiteY68" fmla="*/ 136306 h 178769"/>
                    <a:gd name="connsiteX69" fmla="*/ 119143 w 265079"/>
                    <a:gd name="connsiteY69" fmla="*/ 146660 h 178769"/>
                    <a:gd name="connsiteX70" fmla="*/ 132127 w 265079"/>
                    <a:gd name="connsiteY70" fmla="*/ 153399 h 178769"/>
                    <a:gd name="connsiteX71" fmla="*/ 137058 w 265079"/>
                    <a:gd name="connsiteY71" fmla="*/ 150441 h 178769"/>
                    <a:gd name="connsiteX72" fmla="*/ 141825 w 265079"/>
                    <a:gd name="connsiteY72" fmla="*/ 142880 h 178769"/>
                    <a:gd name="connsiteX73" fmla="*/ 147577 w 265079"/>
                    <a:gd name="connsiteY73" fmla="*/ 130389 h 178769"/>
                    <a:gd name="connsiteX74" fmla="*/ 164671 w 265079"/>
                    <a:gd name="connsiteY74" fmla="*/ 97516 h 178769"/>
                    <a:gd name="connsiteX75" fmla="*/ 167137 w 265079"/>
                    <a:gd name="connsiteY75" fmla="*/ 93243 h 178769"/>
                    <a:gd name="connsiteX76" fmla="*/ 166643 w 265079"/>
                    <a:gd name="connsiteY76" fmla="*/ 95708 h 178769"/>
                    <a:gd name="connsiteX77" fmla="*/ 166479 w 265079"/>
                    <a:gd name="connsiteY77" fmla="*/ 105077 h 178769"/>
                    <a:gd name="connsiteX78" fmla="*/ 167465 w 265079"/>
                    <a:gd name="connsiteY78" fmla="*/ 112309 h 178769"/>
                    <a:gd name="connsiteX79" fmla="*/ 201324 w 265079"/>
                    <a:gd name="connsiteY79" fmla="*/ 136634 h 178769"/>
                    <a:gd name="connsiteX80" fmla="*/ 220061 w 265079"/>
                    <a:gd name="connsiteY80" fmla="*/ 127430 h 178769"/>
                    <a:gd name="connsiteX81" fmla="*/ 245044 w 265079"/>
                    <a:gd name="connsiteY81" fmla="*/ 96201 h 178769"/>
                    <a:gd name="connsiteX82" fmla="*/ 260494 w 265079"/>
                    <a:gd name="connsiteY82" fmla="*/ 62836 h 178769"/>
                    <a:gd name="connsiteX83" fmla="*/ 264110 w 265079"/>
                    <a:gd name="connsiteY83" fmla="*/ 29470 h 178769"/>
                    <a:gd name="connsiteX84" fmla="*/ 239620 w 265079"/>
                    <a:gd name="connsiteY84" fmla="*/ 73519 h 178769"/>
                    <a:gd name="connsiteX85" fmla="*/ 224828 w 265079"/>
                    <a:gd name="connsiteY85" fmla="*/ 98831 h 178769"/>
                    <a:gd name="connsiteX86" fmla="*/ 208391 w 265079"/>
                    <a:gd name="connsiteY86" fmla="*/ 118554 h 178769"/>
                    <a:gd name="connsiteX87" fmla="*/ 196557 w 265079"/>
                    <a:gd name="connsiteY87" fmla="*/ 126279 h 178769"/>
                    <a:gd name="connsiteX88" fmla="*/ 192448 w 265079"/>
                    <a:gd name="connsiteY88" fmla="*/ 116418 h 178769"/>
                    <a:gd name="connsiteX89" fmla="*/ 194092 w 265079"/>
                    <a:gd name="connsiteY89" fmla="*/ 88147 h 178769"/>
                    <a:gd name="connsiteX90" fmla="*/ 195078 w 265079"/>
                    <a:gd name="connsiteY90" fmla="*/ 85189 h 178769"/>
                    <a:gd name="connsiteX91" fmla="*/ 204775 w 265079"/>
                    <a:gd name="connsiteY91" fmla="*/ 89462 h 178769"/>
                    <a:gd name="connsiteX92" fmla="*/ 210364 w 265079"/>
                    <a:gd name="connsiteY92" fmla="*/ 90284 h 178769"/>
                    <a:gd name="connsiteX93" fmla="*/ 212829 w 265079"/>
                    <a:gd name="connsiteY93" fmla="*/ 89627 h 178769"/>
                    <a:gd name="connsiteX94" fmla="*/ 213322 w 265079"/>
                    <a:gd name="connsiteY94" fmla="*/ 86339 h 178769"/>
                    <a:gd name="connsiteX95" fmla="*/ 210528 w 265079"/>
                    <a:gd name="connsiteY95" fmla="*/ 84203 h 178769"/>
                    <a:gd name="connsiteX96" fmla="*/ 200666 w 265079"/>
                    <a:gd name="connsiteY96" fmla="*/ 74670 h 178769"/>
                    <a:gd name="connsiteX97" fmla="*/ 200502 w 265079"/>
                    <a:gd name="connsiteY97" fmla="*/ 69081 h 178769"/>
                    <a:gd name="connsiteX98" fmla="*/ 207241 w 265079"/>
                    <a:gd name="connsiteY98" fmla="*/ 53138 h 178769"/>
                    <a:gd name="connsiteX99" fmla="*/ 204775 w 265079"/>
                    <a:gd name="connsiteY99" fmla="*/ 45578 h 178769"/>
                    <a:gd name="connsiteX100" fmla="*/ 200502 w 265079"/>
                    <a:gd name="connsiteY100" fmla="*/ 44098 h 178769"/>
                    <a:gd name="connsiteX101" fmla="*/ 201817 w 265079"/>
                    <a:gd name="connsiteY101" fmla="*/ 41140 h 178769"/>
                    <a:gd name="connsiteX102" fmla="*/ 220719 w 265079"/>
                    <a:gd name="connsiteY102" fmla="*/ 16157 h 178769"/>
                    <a:gd name="connsiteX103" fmla="*/ 230580 w 265079"/>
                    <a:gd name="connsiteY103" fmla="*/ 11061 h 178769"/>
                    <a:gd name="connsiteX104" fmla="*/ 240278 w 265079"/>
                    <a:gd name="connsiteY104" fmla="*/ 13034 h 178769"/>
                    <a:gd name="connsiteX105" fmla="*/ 249975 w 265079"/>
                    <a:gd name="connsiteY105" fmla="*/ 37195 h 178769"/>
                    <a:gd name="connsiteX106" fmla="*/ 239620 w 265079"/>
                    <a:gd name="connsiteY106" fmla="*/ 73519 h 178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265079" h="178769">
                      <a:moveTo>
                        <a:pt x="264110" y="29470"/>
                      </a:moveTo>
                      <a:cubicBezTo>
                        <a:pt x="259508" y="3336"/>
                        <a:pt x="230252" y="-5375"/>
                        <a:pt x="211350" y="3172"/>
                      </a:cubicBezTo>
                      <a:cubicBezTo>
                        <a:pt x="191462" y="12212"/>
                        <a:pt x="177327" y="34401"/>
                        <a:pt x="178478" y="55111"/>
                      </a:cubicBezTo>
                      <a:cubicBezTo>
                        <a:pt x="178478" y="57083"/>
                        <a:pt x="178149" y="59055"/>
                        <a:pt x="177163" y="60699"/>
                      </a:cubicBezTo>
                      <a:cubicBezTo>
                        <a:pt x="175519" y="64808"/>
                        <a:pt x="174040" y="68917"/>
                        <a:pt x="172725" y="73190"/>
                      </a:cubicBezTo>
                      <a:cubicBezTo>
                        <a:pt x="169273" y="78286"/>
                        <a:pt x="165657" y="83381"/>
                        <a:pt x="162534" y="88805"/>
                      </a:cubicBezTo>
                      <a:cubicBezTo>
                        <a:pt x="154152" y="103269"/>
                        <a:pt x="146098" y="117897"/>
                        <a:pt x="138209" y="132525"/>
                      </a:cubicBezTo>
                      <a:cubicBezTo>
                        <a:pt x="137387" y="133676"/>
                        <a:pt x="136729" y="134826"/>
                        <a:pt x="135908" y="136141"/>
                      </a:cubicBezTo>
                      <a:cubicBezTo>
                        <a:pt x="135908" y="134662"/>
                        <a:pt x="136072" y="133347"/>
                        <a:pt x="136401" y="132032"/>
                      </a:cubicBezTo>
                      <a:cubicBezTo>
                        <a:pt x="139195" y="125786"/>
                        <a:pt x="142318" y="119376"/>
                        <a:pt x="144783" y="112637"/>
                      </a:cubicBezTo>
                      <a:cubicBezTo>
                        <a:pt x="149714" y="100310"/>
                        <a:pt x="153988" y="87654"/>
                        <a:pt x="158261" y="74998"/>
                      </a:cubicBezTo>
                      <a:cubicBezTo>
                        <a:pt x="159576" y="71382"/>
                        <a:pt x="160233" y="67438"/>
                        <a:pt x="160562" y="63657"/>
                      </a:cubicBezTo>
                      <a:cubicBezTo>
                        <a:pt x="161055" y="58069"/>
                        <a:pt x="157604" y="54124"/>
                        <a:pt x="152180" y="52809"/>
                      </a:cubicBezTo>
                      <a:cubicBezTo>
                        <a:pt x="150043" y="52481"/>
                        <a:pt x="147906" y="52481"/>
                        <a:pt x="146427" y="54782"/>
                      </a:cubicBezTo>
                      <a:cubicBezTo>
                        <a:pt x="145441" y="56261"/>
                        <a:pt x="143961" y="57247"/>
                        <a:pt x="142482" y="58727"/>
                      </a:cubicBezTo>
                      <a:cubicBezTo>
                        <a:pt x="131799" y="70396"/>
                        <a:pt x="120951" y="82230"/>
                        <a:pt x="110267" y="93900"/>
                      </a:cubicBezTo>
                      <a:cubicBezTo>
                        <a:pt x="105994" y="98831"/>
                        <a:pt x="101227" y="103762"/>
                        <a:pt x="96789" y="108364"/>
                      </a:cubicBezTo>
                      <a:cubicBezTo>
                        <a:pt x="96461" y="108857"/>
                        <a:pt x="95474" y="109186"/>
                        <a:pt x="94160" y="110008"/>
                      </a:cubicBezTo>
                      <a:cubicBezTo>
                        <a:pt x="94817" y="107378"/>
                        <a:pt x="95474" y="105570"/>
                        <a:pt x="96132" y="104091"/>
                      </a:cubicBezTo>
                      <a:cubicBezTo>
                        <a:pt x="103364" y="83381"/>
                        <a:pt x="115034" y="65630"/>
                        <a:pt x="130648" y="50180"/>
                      </a:cubicBezTo>
                      <a:cubicBezTo>
                        <a:pt x="134100" y="46399"/>
                        <a:pt x="138044" y="43112"/>
                        <a:pt x="142482" y="40811"/>
                      </a:cubicBezTo>
                      <a:cubicBezTo>
                        <a:pt x="148235" y="38181"/>
                        <a:pt x="149550" y="38510"/>
                        <a:pt x="152344" y="43770"/>
                      </a:cubicBezTo>
                      <a:cubicBezTo>
                        <a:pt x="153330" y="45249"/>
                        <a:pt x="154481" y="47057"/>
                        <a:pt x="155960" y="47879"/>
                      </a:cubicBezTo>
                      <a:cubicBezTo>
                        <a:pt x="158261" y="49358"/>
                        <a:pt x="160069" y="48043"/>
                        <a:pt x="160398" y="45578"/>
                      </a:cubicBezTo>
                      <a:cubicBezTo>
                        <a:pt x="161055" y="43112"/>
                        <a:pt x="160069" y="40975"/>
                        <a:pt x="158590" y="39003"/>
                      </a:cubicBezTo>
                      <a:cubicBezTo>
                        <a:pt x="156289" y="36538"/>
                        <a:pt x="153823" y="34072"/>
                        <a:pt x="151358" y="31935"/>
                      </a:cubicBezTo>
                      <a:cubicBezTo>
                        <a:pt x="144948" y="26676"/>
                        <a:pt x="137716" y="26018"/>
                        <a:pt x="129991" y="29470"/>
                      </a:cubicBezTo>
                      <a:cubicBezTo>
                        <a:pt x="123252" y="32100"/>
                        <a:pt x="117992" y="36702"/>
                        <a:pt x="113390" y="41633"/>
                      </a:cubicBezTo>
                      <a:cubicBezTo>
                        <a:pt x="104021" y="51166"/>
                        <a:pt x="95639" y="61849"/>
                        <a:pt x="89064" y="73684"/>
                      </a:cubicBezTo>
                      <a:cubicBezTo>
                        <a:pt x="87421" y="76642"/>
                        <a:pt x="85777" y="79601"/>
                        <a:pt x="84298" y="82723"/>
                      </a:cubicBezTo>
                      <a:cubicBezTo>
                        <a:pt x="82325" y="86175"/>
                        <a:pt x="80353" y="89627"/>
                        <a:pt x="78381" y="93078"/>
                      </a:cubicBezTo>
                      <a:cubicBezTo>
                        <a:pt x="76902" y="95708"/>
                        <a:pt x="76080" y="98502"/>
                        <a:pt x="74600" y="100968"/>
                      </a:cubicBezTo>
                      <a:cubicBezTo>
                        <a:pt x="68026" y="113624"/>
                        <a:pt x="61616" y="126608"/>
                        <a:pt x="55206" y="138771"/>
                      </a:cubicBezTo>
                      <a:cubicBezTo>
                        <a:pt x="51097" y="146660"/>
                        <a:pt x="46330" y="153892"/>
                        <a:pt x="41728" y="161124"/>
                      </a:cubicBezTo>
                      <a:cubicBezTo>
                        <a:pt x="39591" y="164412"/>
                        <a:pt x="36961" y="167534"/>
                        <a:pt x="33181" y="170329"/>
                      </a:cubicBezTo>
                      <a:cubicBezTo>
                        <a:pt x="32688" y="165398"/>
                        <a:pt x="33510" y="160960"/>
                        <a:pt x="34332" y="156851"/>
                      </a:cubicBezTo>
                      <a:cubicBezTo>
                        <a:pt x="37455" y="141730"/>
                        <a:pt x="41235" y="126773"/>
                        <a:pt x="45508" y="111980"/>
                      </a:cubicBezTo>
                      <a:cubicBezTo>
                        <a:pt x="48138" y="102118"/>
                        <a:pt x="50439" y="92092"/>
                        <a:pt x="50604" y="82066"/>
                      </a:cubicBezTo>
                      <a:cubicBezTo>
                        <a:pt x="50439" y="75491"/>
                        <a:pt x="49289" y="69081"/>
                        <a:pt x="44193" y="63986"/>
                      </a:cubicBezTo>
                      <a:cubicBezTo>
                        <a:pt x="41892" y="61685"/>
                        <a:pt x="39098" y="59220"/>
                        <a:pt x="36304" y="57083"/>
                      </a:cubicBezTo>
                      <a:cubicBezTo>
                        <a:pt x="34496" y="55275"/>
                        <a:pt x="32031" y="53796"/>
                        <a:pt x="30058" y="52152"/>
                      </a:cubicBezTo>
                      <a:cubicBezTo>
                        <a:pt x="25127" y="48043"/>
                        <a:pt x="22662" y="43112"/>
                        <a:pt x="22826" y="37031"/>
                      </a:cubicBezTo>
                      <a:cubicBezTo>
                        <a:pt x="22826" y="30785"/>
                        <a:pt x="24306" y="25032"/>
                        <a:pt x="25785" y="19115"/>
                      </a:cubicBezTo>
                      <a:cubicBezTo>
                        <a:pt x="26607" y="15992"/>
                        <a:pt x="26114" y="14513"/>
                        <a:pt x="23319" y="13198"/>
                      </a:cubicBezTo>
                      <a:cubicBezTo>
                        <a:pt x="16745" y="10240"/>
                        <a:pt x="12143" y="11390"/>
                        <a:pt x="7869" y="16485"/>
                      </a:cubicBezTo>
                      <a:cubicBezTo>
                        <a:pt x="5568" y="19608"/>
                        <a:pt x="3760" y="23224"/>
                        <a:pt x="2117" y="26512"/>
                      </a:cubicBezTo>
                      <a:cubicBezTo>
                        <a:pt x="-678" y="32264"/>
                        <a:pt x="-678" y="38017"/>
                        <a:pt x="1952" y="43770"/>
                      </a:cubicBezTo>
                      <a:cubicBezTo>
                        <a:pt x="3596" y="47057"/>
                        <a:pt x="5733" y="50344"/>
                        <a:pt x="8691" y="52809"/>
                      </a:cubicBezTo>
                      <a:cubicBezTo>
                        <a:pt x="11978" y="55604"/>
                        <a:pt x="15266" y="58562"/>
                        <a:pt x="19046" y="60699"/>
                      </a:cubicBezTo>
                      <a:cubicBezTo>
                        <a:pt x="25949" y="64808"/>
                        <a:pt x="28743" y="70561"/>
                        <a:pt x="27593" y="78286"/>
                      </a:cubicBezTo>
                      <a:cubicBezTo>
                        <a:pt x="26442" y="84696"/>
                        <a:pt x="25456" y="90777"/>
                        <a:pt x="24306" y="96859"/>
                      </a:cubicBezTo>
                      <a:cubicBezTo>
                        <a:pt x="21511" y="109186"/>
                        <a:pt x="18389" y="121020"/>
                        <a:pt x="15759" y="133347"/>
                      </a:cubicBezTo>
                      <a:cubicBezTo>
                        <a:pt x="14279" y="140415"/>
                        <a:pt x="13293" y="147482"/>
                        <a:pt x="12636" y="154550"/>
                      </a:cubicBezTo>
                      <a:cubicBezTo>
                        <a:pt x="12143" y="159152"/>
                        <a:pt x="12143" y="163918"/>
                        <a:pt x="13458" y="168521"/>
                      </a:cubicBezTo>
                      <a:cubicBezTo>
                        <a:pt x="15430" y="174438"/>
                        <a:pt x="19868" y="177889"/>
                        <a:pt x="26114" y="178711"/>
                      </a:cubicBezTo>
                      <a:cubicBezTo>
                        <a:pt x="34332" y="179204"/>
                        <a:pt x="40906" y="176574"/>
                        <a:pt x="46001" y="170000"/>
                      </a:cubicBezTo>
                      <a:cubicBezTo>
                        <a:pt x="48796" y="166055"/>
                        <a:pt x="51918" y="161617"/>
                        <a:pt x="54220" y="157015"/>
                      </a:cubicBezTo>
                      <a:cubicBezTo>
                        <a:pt x="59972" y="145674"/>
                        <a:pt x="65396" y="134169"/>
                        <a:pt x="71313" y="122663"/>
                      </a:cubicBezTo>
                      <a:cubicBezTo>
                        <a:pt x="73614" y="118061"/>
                        <a:pt x="75915" y="113624"/>
                        <a:pt x="78381" y="109021"/>
                      </a:cubicBezTo>
                      <a:cubicBezTo>
                        <a:pt x="78545" y="110994"/>
                        <a:pt x="79038" y="112966"/>
                        <a:pt x="79696" y="114938"/>
                      </a:cubicBezTo>
                      <a:cubicBezTo>
                        <a:pt x="81175" y="120198"/>
                        <a:pt x="85284" y="122828"/>
                        <a:pt x="90215" y="124307"/>
                      </a:cubicBezTo>
                      <a:cubicBezTo>
                        <a:pt x="94160" y="125458"/>
                        <a:pt x="97776" y="123650"/>
                        <a:pt x="100570" y="121020"/>
                      </a:cubicBezTo>
                      <a:cubicBezTo>
                        <a:pt x="104350" y="117404"/>
                        <a:pt x="107802" y="113295"/>
                        <a:pt x="111253" y="109350"/>
                      </a:cubicBezTo>
                      <a:cubicBezTo>
                        <a:pt x="116020" y="103926"/>
                        <a:pt x="120129" y="98009"/>
                        <a:pt x="124731" y="92092"/>
                      </a:cubicBezTo>
                      <a:cubicBezTo>
                        <a:pt x="128183" y="87654"/>
                        <a:pt x="131963" y="83381"/>
                        <a:pt x="135579" y="78943"/>
                      </a:cubicBezTo>
                      <a:cubicBezTo>
                        <a:pt x="135743" y="79107"/>
                        <a:pt x="135908" y="79272"/>
                        <a:pt x="136072" y="79601"/>
                      </a:cubicBezTo>
                      <a:cubicBezTo>
                        <a:pt x="135908" y="80258"/>
                        <a:pt x="135415" y="81080"/>
                        <a:pt x="135086" y="81902"/>
                      </a:cubicBezTo>
                      <a:cubicBezTo>
                        <a:pt x="129169" y="94229"/>
                        <a:pt x="123745" y="106720"/>
                        <a:pt x="119800" y="119541"/>
                      </a:cubicBezTo>
                      <a:cubicBezTo>
                        <a:pt x="118157" y="124965"/>
                        <a:pt x="116677" y="130553"/>
                        <a:pt x="116842" y="136306"/>
                      </a:cubicBezTo>
                      <a:cubicBezTo>
                        <a:pt x="117170" y="140086"/>
                        <a:pt x="117663" y="143373"/>
                        <a:pt x="119143" y="146660"/>
                      </a:cubicBezTo>
                      <a:cubicBezTo>
                        <a:pt x="121279" y="151427"/>
                        <a:pt x="127032" y="154221"/>
                        <a:pt x="132127" y="153399"/>
                      </a:cubicBezTo>
                      <a:cubicBezTo>
                        <a:pt x="134100" y="152906"/>
                        <a:pt x="136072" y="152249"/>
                        <a:pt x="137058" y="150441"/>
                      </a:cubicBezTo>
                      <a:cubicBezTo>
                        <a:pt x="138866" y="147975"/>
                        <a:pt x="140510" y="145510"/>
                        <a:pt x="141825" y="142880"/>
                      </a:cubicBezTo>
                      <a:cubicBezTo>
                        <a:pt x="143961" y="138771"/>
                        <a:pt x="145769" y="134662"/>
                        <a:pt x="147577" y="130389"/>
                      </a:cubicBezTo>
                      <a:cubicBezTo>
                        <a:pt x="153330" y="119376"/>
                        <a:pt x="158754" y="108200"/>
                        <a:pt x="164671" y="97516"/>
                      </a:cubicBezTo>
                      <a:cubicBezTo>
                        <a:pt x="165493" y="96037"/>
                        <a:pt x="166315" y="94722"/>
                        <a:pt x="167137" y="93243"/>
                      </a:cubicBezTo>
                      <a:cubicBezTo>
                        <a:pt x="166972" y="94064"/>
                        <a:pt x="166808" y="94886"/>
                        <a:pt x="166643" y="95708"/>
                      </a:cubicBezTo>
                      <a:cubicBezTo>
                        <a:pt x="166808" y="97845"/>
                        <a:pt x="166479" y="101461"/>
                        <a:pt x="166479" y="105077"/>
                      </a:cubicBezTo>
                      <a:cubicBezTo>
                        <a:pt x="166643" y="107542"/>
                        <a:pt x="166972" y="110008"/>
                        <a:pt x="167465" y="112309"/>
                      </a:cubicBezTo>
                      <a:cubicBezTo>
                        <a:pt x="170588" y="130882"/>
                        <a:pt x="183737" y="139100"/>
                        <a:pt x="201324" y="136634"/>
                      </a:cubicBezTo>
                      <a:cubicBezTo>
                        <a:pt x="208556" y="135812"/>
                        <a:pt x="214637" y="132197"/>
                        <a:pt x="220061" y="127430"/>
                      </a:cubicBezTo>
                      <a:cubicBezTo>
                        <a:pt x="230087" y="118226"/>
                        <a:pt x="238305" y="107542"/>
                        <a:pt x="245044" y="96201"/>
                      </a:cubicBezTo>
                      <a:cubicBezTo>
                        <a:pt x="251290" y="85682"/>
                        <a:pt x="256714" y="74834"/>
                        <a:pt x="260494" y="62836"/>
                      </a:cubicBezTo>
                      <a:cubicBezTo>
                        <a:pt x="264768" y="51166"/>
                        <a:pt x="266247" y="40318"/>
                        <a:pt x="264110" y="29470"/>
                      </a:cubicBezTo>
                      <a:close/>
                      <a:moveTo>
                        <a:pt x="239620" y="73519"/>
                      </a:moveTo>
                      <a:cubicBezTo>
                        <a:pt x="235347" y="82395"/>
                        <a:pt x="230252" y="90613"/>
                        <a:pt x="224828" y="98831"/>
                      </a:cubicBezTo>
                      <a:cubicBezTo>
                        <a:pt x="219897" y="106063"/>
                        <a:pt x="214309" y="112473"/>
                        <a:pt x="208391" y="118554"/>
                      </a:cubicBezTo>
                      <a:cubicBezTo>
                        <a:pt x="204282" y="122499"/>
                        <a:pt x="200666" y="124800"/>
                        <a:pt x="196557" y="126279"/>
                      </a:cubicBezTo>
                      <a:cubicBezTo>
                        <a:pt x="193763" y="123485"/>
                        <a:pt x="192777" y="120034"/>
                        <a:pt x="192448" y="116418"/>
                      </a:cubicBezTo>
                      <a:cubicBezTo>
                        <a:pt x="191627" y="106720"/>
                        <a:pt x="191298" y="97352"/>
                        <a:pt x="194092" y="88147"/>
                      </a:cubicBezTo>
                      <a:cubicBezTo>
                        <a:pt x="194585" y="87326"/>
                        <a:pt x="194914" y="86175"/>
                        <a:pt x="195078" y="85189"/>
                      </a:cubicBezTo>
                      <a:cubicBezTo>
                        <a:pt x="198530" y="86833"/>
                        <a:pt x="201324" y="88476"/>
                        <a:pt x="204775" y="89462"/>
                      </a:cubicBezTo>
                      <a:cubicBezTo>
                        <a:pt x="206419" y="90120"/>
                        <a:pt x="208556" y="90120"/>
                        <a:pt x="210364" y="90284"/>
                      </a:cubicBezTo>
                      <a:cubicBezTo>
                        <a:pt x="211350" y="90284"/>
                        <a:pt x="212007" y="90120"/>
                        <a:pt x="212829" y="89627"/>
                      </a:cubicBezTo>
                      <a:cubicBezTo>
                        <a:pt x="214473" y="88969"/>
                        <a:pt x="214966" y="87490"/>
                        <a:pt x="213322" y="86339"/>
                      </a:cubicBezTo>
                      <a:cubicBezTo>
                        <a:pt x="212665" y="85518"/>
                        <a:pt x="211843" y="84860"/>
                        <a:pt x="210528" y="84203"/>
                      </a:cubicBezTo>
                      <a:cubicBezTo>
                        <a:pt x="206419" y="81737"/>
                        <a:pt x="203296" y="78450"/>
                        <a:pt x="200666" y="74670"/>
                      </a:cubicBezTo>
                      <a:cubicBezTo>
                        <a:pt x="199845" y="72697"/>
                        <a:pt x="199516" y="71218"/>
                        <a:pt x="200502" y="69081"/>
                      </a:cubicBezTo>
                      <a:cubicBezTo>
                        <a:pt x="202968" y="63822"/>
                        <a:pt x="204775" y="58233"/>
                        <a:pt x="207241" y="53138"/>
                      </a:cubicBezTo>
                      <a:cubicBezTo>
                        <a:pt x="208885" y="49687"/>
                        <a:pt x="208227" y="47714"/>
                        <a:pt x="204775" y="45578"/>
                      </a:cubicBezTo>
                      <a:cubicBezTo>
                        <a:pt x="203461" y="44920"/>
                        <a:pt x="202146" y="44591"/>
                        <a:pt x="200502" y="44098"/>
                      </a:cubicBezTo>
                      <a:cubicBezTo>
                        <a:pt x="200995" y="43276"/>
                        <a:pt x="201160" y="42126"/>
                        <a:pt x="201817" y="41140"/>
                      </a:cubicBezTo>
                      <a:cubicBezTo>
                        <a:pt x="205762" y="31114"/>
                        <a:pt x="211679" y="22402"/>
                        <a:pt x="220719" y="16157"/>
                      </a:cubicBezTo>
                      <a:cubicBezTo>
                        <a:pt x="223842" y="14184"/>
                        <a:pt x="227129" y="12376"/>
                        <a:pt x="230580" y="11061"/>
                      </a:cubicBezTo>
                      <a:cubicBezTo>
                        <a:pt x="234196" y="9418"/>
                        <a:pt x="237484" y="10240"/>
                        <a:pt x="240278" y="13034"/>
                      </a:cubicBezTo>
                      <a:cubicBezTo>
                        <a:pt x="246852" y="19608"/>
                        <a:pt x="249975" y="27662"/>
                        <a:pt x="249975" y="37195"/>
                      </a:cubicBezTo>
                      <a:cubicBezTo>
                        <a:pt x="249646" y="50015"/>
                        <a:pt x="245373" y="61849"/>
                        <a:pt x="239620" y="73519"/>
                      </a:cubicBezTo>
                      <a:close/>
                    </a:path>
                  </a:pathLst>
                </a:custGeom>
                <a:grpFill/>
                <a:ln w="16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13" name="Forma Livre 12">
                <a:extLst>
                  <a:ext uri="{FF2B5EF4-FFF2-40B4-BE49-F238E27FC236}">
                    <a16:creationId xmlns:a16="http://schemas.microsoft.com/office/drawing/2014/main" id="{BBDC6B92-4DD7-4D5F-A541-09C6BBD394A2}"/>
                  </a:ext>
                </a:extLst>
              </p:cNvPr>
              <p:cNvSpPr/>
              <p:nvPr/>
            </p:nvSpPr>
            <p:spPr>
              <a:xfrm>
                <a:off x="942836" y="516361"/>
                <a:ext cx="120171" cy="147339"/>
              </a:xfrm>
              <a:custGeom>
                <a:avLst/>
                <a:gdLst>
                  <a:gd name="connsiteX0" fmla="*/ 118022 w 120171"/>
                  <a:gd name="connsiteY0" fmla="*/ 69785 h 147339"/>
                  <a:gd name="connsiteX1" fmla="*/ 102407 w 120171"/>
                  <a:gd name="connsiteY1" fmla="*/ 63540 h 147339"/>
                  <a:gd name="connsiteX2" fmla="*/ 90737 w 120171"/>
                  <a:gd name="connsiteY2" fmla="*/ 68635 h 147339"/>
                  <a:gd name="connsiteX3" fmla="*/ 71178 w 120171"/>
                  <a:gd name="connsiteY3" fmla="*/ 97891 h 147339"/>
                  <a:gd name="connsiteX4" fmla="*/ 69370 w 120171"/>
                  <a:gd name="connsiteY4" fmla="*/ 105288 h 147339"/>
                  <a:gd name="connsiteX5" fmla="*/ 65754 w 120171"/>
                  <a:gd name="connsiteY5" fmla="*/ 112848 h 147339"/>
                  <a:gd name="connsiteX6" fmla="*/ 54249 w 120171"/>
                  <a:gd name="connsiteY6" fmla="*/ 134216 h 147339"/>
                  <a:gd name="connsiteX7" fmla="*/ 50140 w 120171"/>
                  <a:gd name="connsiteY7" fmla="*/ 139804 h 147339"/>
                  <a:gd name="connsiteX8" fmla="*/ 48661 w 120171"/>
                  <a:gd name="connsiteY8" fmla="*/ 140954 h 147339"/>
                  <a:gd name="connsiteX9" fmla="*/ 48332 w 120171"/>
                  <a:gd name="connsiteY9" fmla="*/ 139311 h 147339"/>
                  <a:gd name="connsiteX10" fmla="*/ 49154 w 120171"/>
                  <a:gd name="connsiteY10" fmla="*/ 120080 h 147339"/>
                  <a:gd name="connsiteX11" fmla="*/ 58194 w 120171"/>
                  <a:gd name="connsiteY11" fmla="*/ 83756 h 147339"/>
                  <a:gd name="connsiteX12" fmla="*/ 60330 w 120171"/>
                  <a:gd name="connsiteY12" fmla="*/ 81455 h 147339"/>
                  <a:gd name="connsiteX13" fmla="*/ 78082 w 120171"/>
                  <a:gd name="connsiteY13" fmla="*/ 69621 h 147339"/>
                  <a:gd name="connsiteX14" fmla="*/ 99120 w 120171"/>
                  <a:gd name="connsiteY14" fmla="*/ 46117 h 147339"/>
                  <a:gd name="connsiteX15" fmla="*/ 114241 w 120171"/>
                  <a:gd name="connsiteY15" fmla="*/ 18833 h 147339"/>
                  <a:gd name="connsiteX16" fmla="*/ 116214 w 120171"/>
                  <a:gd name="connsiteY16" fmla="*/ 10122 h 147339"/>
                  <a:gd name="connsiteX17" fmla="*/ 111940 w 120171"/>
                  <a:gd name="connsiteY17" fmla="*/ 2561 h 147339"/>
                  <a:gd name="connsiteX18" fmla="*/ 100764 w 120171"/>
                  <a:gd name="connsiteY18" fmla="*/ 589 h 147339"/>
                  <a:gd name="connsiteX19" fmla="*/ 95011 w 120171"/>
                  <a:gd name="connsiteY19" fmla="*/ 2890 h 147339"/>
                  <a:gd name="connsiteX20" fmla="*/ 76602 w 120171"/>
                  <a:gd name="connsiteY20" fmla="*/ 19162 h 147339"/>
                  <a:gd name="connsiteX21" fmla="*/ 67069 w 120171"/>
                  <a:gd name="connsiteY21" fmla="*/ 32311 h 147339"/>
                  <a:gd name="connsiteX22" fmla="*/ 44059 w 120171"/>
                  <a:gd name="connsiteY22" fmla="*/ 73566 h 147339"/>
                  <a:gd name="connsiteX23" fmla="*/ 43730 w 120171"/>
                  <a:gd name="connsiteY23" fmla="*/ 74716 h 147339"/>
                  <a:gd name="connsiteX24" fmla="*/ 43072 w 120171"/>
                  <a:gd name="connsiteY24" fmla="*/ 74716 h 147339"/>
                  <a:gd name="connsiteX25" fmla="*/ 42086 w 120171"/>
                  <a:gd name="connsiteY25" fmla="*/ 74552 h 147339"/>
                  <a:gd name="connsiteX26" fmla="*/ 18418 w 120171"/>
                  <a:gd name="connsiteY26" fmla="*/ 79154 h 147339"/>
                  <a:gd name="connsiteX27" fmla="*/ 174 w 120171"/>
                  <a:gd name="connsiteY27" fmla="*/ 111862 h 147339"/>
                  <a:gd name="connsiteX28" fmla="*/ 2475 w 120171"/>
                  <a:gd name="connsiteY28" fmla="*/ 126162 h 147339"/>
                  <a:gd name="connsiteX29" fmla="*/ 15953 w 120171"/>
                  <a:gd name="connsiteY29" fmla="*/ 132736 h 147339"/>
                  <a:gd name="connsiteX30" fmla="*/ 22198 w 120171"/>
                  <a:gd name="connsiteY30" fmla="*/ 128463 h 147339"/>
                  <a:gd name="connsiteX31" fmla="*/ 32224 w 120171"/>
                  <a:gd name="connsiteY31" fmla="*/ 113999 h 147339"/>
                  <a:gd name="connsiteX32" fmla="*/ 33704 w 120171"/>
                  <a:gd name="connsiteY32" fmla="*/ 112027 h 147339"/>
                  <a:gd name="connsiteX33" fmla="*/ 33704 w 120171"/>
                  <a:gd name="connsiteY33" fmla="*/ 114656 h 147339"/>
                  <a:gd name="connsiteX34" fmla="*/ 34197 w 120171"/>
                  <a:gd name="connsiteY34" fmla="*/ 131093 h 147339"/>
                  <a:gd name="connsiteX35" fmla="*/ 38963 w 120171"/>
                  <a:gd name="connsiteY35" fmla="*/ 143255 h 147339"/>
                  <a:gd name="connsiteX36" fmla="*/ 55400 w 120171"/>
                  <a:gd name="connsiteY36" fmla="*/ 143749 h 147339"/>
                  <a:gd name="connsiteX37" fmla="*/ 58851 w 120171"/>
                  <a:gd name="connsiteY37" fmla="*/ 138160 h 147339"/>
                  <a:gd name="connsiteX38" fmla="*/ 69206 w 120171"/>
                  <a:gd name="connsiteY38" fmla="*/ 116136 h 147339"/>
                  <a:gd name="connsiteX39" fmla="*/ 69206 w 120171"/>
                  <a:gd name="connsiteY39" fmla="*/ 116464 h 147339"/>
                  <a:gd name="connsiteX40" fmla="*/ 99942 w 120171"/>
                  <a:gd name="connsiteY40" fmla="*/ 132243 h 147339"/>
                  <a:gd name="connsiteX41" fmla="*/ 108817 w 120171"/>
                  <a:gd name="connsiteY41" fmla="*/ 123861 h 147339"/>
                  <a:gd name="connsiteX42" fmla="*/ 110790 w 120171"/>
                  <a:gd name="connsiteY42" fmla="*/ 120902 h 147339"/>
                  <a:gd name="connsiteX43" fmla="*/ 108489 w 120171"/>
                  <a:gd name="connsiteY43" fmla="*/ 117286 h 147339"/>
                  <a:gd name="connsiteX44" fmla="*/ 104215 w 120171"/>
                  <a:gd name="connsiteY44" fmla="*/ 119094 h 147339"/>
                  <a:gd name="connsiteX45" fmla="*/ 102736 w 120171"/>
                  <a:gd name="connsiteY45" fmla="*/ 121067 h 147339"/>
                  <a:gd name="connsiteX46" fmla="*/ 92710 w 120171"/>
                  <a:gd name="connsiteY46" fmla="*/ 129449 h 147339"/>
                  <a:gd name="connsiteX47" fmla="*/ 86300 w 120171"/>
                  <a:gd name="connsiteY47" fmla="*/ 127805 h 147339"/>
                  <a:gd name="connsiteX48" fmla="*/ 83341 w 120171"/>
                  <a:gd name="connsiteY48" fmla="*/ 121067 h 147339"/>
                  <a:gd name="connsiteX49" fmla="*/ 84492 w 120171"/>
                  <a:gd name="connsiteY49" fmla="*/ 106110 h 147339"/>
                  <a:gd name="connsiteX50" fmla="*/ 86300 w 120171"/>
                  <a:gd name="connsiteY50" fmla="*/ 100357 h 147339"/>
                  <a:gd name="connsiteX51" fmla="*/ 92545 w 120171"/>
                  <a:gd name="connsiteY51" fmla="*/ 100028 h 147339"/>
                  <a:gd name="connsiteX52" fmla="*/ 117035 w 120171"/>
                  <a:gd name="connsiteY52" fmla="*/ 84414 h 147339"/>
                  <a:gd name="connsiteX53" fmla="*/ 119994 w 120171"/>
                  <a:gd name="connsiteY53" fmla="*/ 78497 h 147339"/>
                  <a:gd name="connsiteX54" fmla="*/ 118022 w 120171"/>
                  <a:gd name="connsiteY54" fmla="*/ 69785 h 147339"/>
                  <a:gd name="connsiteX55" fmla="*/ 62138 w 120171"/>
                  <a:gd name="connsiteY55" fmla="*/ 73401 h 147339"/>
                  <a:gd name="connsiteX56" fmla="*/ 84656 w 120171"/>
                  <a:gd name="connsiteY56" fmla="*/ 28695 h 147339"/>
                  <a:gd name="connsiteX57" fmla="*/ 102078 w 120171"/>
                  <a:gd name="connsiteY57" fmla="*/ 9136 h 147339"/>
                  <a:gd name="connsiteX58" fmla="*/ 109146 w 120171"/>
                  <a:gd name="connsiteY58" fmla="*/ 5355 h 147339"/>
                  <a:gd name="connsiteX59" fmla="*/ 109146 w 120171"/>
                  <a:gd name="connsiteY59" fmla="*/ 14067 h 147339"/>
                  <a:gd name="connsiteX60" fmla="*/ 102078 w 120171"/>
                  <a:gd name="connsiteY60" fmla="*/ 30832 h 147339"/>
                  <a:gd name="connsiteX61" fmla="*/ 82684 w 120171"/>
                  <a:gd name="connsiteY61" fmla="*/ 57623 h 147339"/>
                  <a:gd name="connsiteX62" fmla="*/ 63289 w 120171"/>
                  <a:gd name="connsiteY62" fmla="*/ 74223 h 147339"/>
                  <a:gd name="connsiteX63" fmla="*/ 61481 w 120171"/>
                  <a:gd name="connsiteY63" fmla="*/ 75209 h 147339"/>
                  <a:gd name="connsiteX64" fmla="*/ 62138 w 120171"/>
                  <a:gd name="connsiteY64" fmla="*/ 73401 h 147339"/>
                  <a:gd name="connsiteX65" fmla="*/ 37648 w 120171"/>
                  <a:gd name="connsiteY65" fmla="*/ 92961 h 147339"/>
                  <a:gd name="connsiteX66" fmla="*/ 36662 w 120171"/>
                  <a:gd name="connsiteY66" fmla="*/ 94933 h 147339"/>
                  <a:gd name="connsiteX67" fmla="*/ 16446 w 120171"/>
                  <a:gd name="connsiteY67" fmla="*/ 121888 h 147339"/>
                  <a:gd name="connsiteX68" fmla="*/ 14145 w 120171"/>
                  <a:gd name="connsiteY68" fmla="*/ 124189 h 147339"/>
                  <a:gd name="connsiteX69" fmla="*/ 17267 w 120171"/>
                  <a:gd name="connsiteY69" fmla="*/ 110383 h 147339"/>
                  <a:gd name="connsiteX70" fmla="*/ 30581 w 120171"/>
                  <a:gd name="connsiteY70" fmla="*/ 86879 h 147339"/>
                  <a:gd name="connsiteX71" fmla="*/ 39292 w 120171"/>
                  <a:gd name="connsiteY71" fmla="*/ 80798 h 147339"/>
                  <a:gd name="connsiteX72" fmla="*/ 41264 w 120171"/>
                  <a:gd name="connsiteY72" fmla="*/ 80469 h 147339"/>
                  <a:gd name="connsiteX73" fmla="*/ 37648 w 120171"/>
                  <a:gd name="connsiteY73" fmla="*/ 92961 h 147339"/>
                  <a:gd name="connsiteX74" fmla="*/ 111940 w 120171"/>
                  <a:gd name="connsiteY74" fmla="*/ 76360 h 147339"/>
                  <a:gd name="connsiteX75" fmla="*/ 107995 w 120171"/>
                  <a:gd name="connsiteY75" fmla="*/ 83921 h 147339"/>
                  <a:gd name="connsiteX76" fmla="*/ 89258 w 120171"/>
                  <a:gd name="connsiteY76" fmla="*/ 95097 h 147339"/>
                  <a:gd name="connsiteX77" fmla="*/ 87943 w 120171"/>
                  <a:gd name="connsiteY77" fmla="*/ 95097 h 147339"/>
                  <a:gd name="connsiteX78" fmla="*/ 87943 w 120171"/>
                  <a:gd name="connsiteY78" fmla="*/ 95097 h 147339"/>
                  <a:gd name="connsiteX79" fmla="*/ 88272 w 120171"/>
                  <a:gd name="connsiteY79" fmla="*/ 93618 h 147339"/>
                  <a:gd name="connsiteX80" fmla="*/ 102407 w 120171"/>
                  <a:gd name="connsiteY80" fmla="*/ 74223 h 147339"/>
                  <a:gd name="connsiteX81" fmla="*/ 108653 w 120171"/>
                  <a:gd name="connsiteY81" fmla="*/ 70607 h 147339"/>
                  <a:gd name="connsiteX82" fmla="*/ 111611 w 120171"/>
                  <a:gd name="connsiteY82" fmla="*/ 72415 h 147339"/>
                  <a:gd name="connsiteX83" fmla="*/ 111940 w 120171"/>
                  <a:gd name="connsiteY83" fmla="*/ 76360 h 147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120171" h="147339">
                    <a:moveTo>
                      <a:pt x="118022" y="69785"/>
                    </a:moveTo>
                    <a:cubicBezTo>
                      <a:pt x="113748" y="65348"/>
                      <a:pt x="108489" y="63047"/>
                      <a:pt x="102407" y="63540"/>
                    </a:cubicBezTo>
                    <a:cubicBezTo>
                      <a:pt x="98134" y="64033"/>
                      <a:pt x="94353" y="65841"/>
                      <a:pt x="90737" y="68635"/>
                    </a:cubicBezTo>
                    <a:cubicBezTo>
                      <a:pt x="81204" y="76196"/>
                      <a:pt x="74959" y="86222"/>
                      <a:pt x="71178" y="97891"/>
                    </a:cubicBezTo>
                    <a:cubicBezTo>
                      <a:pt x="70357" y="100357"/>
                      <a:pt x="69699" y="102822"/>
                      <a:pt x="69370" y="105288"/>
                    </a:cubicBezTo>
                    <a:cubicBezTo>
                      <a:pt x="68220" y="107753"/>
                      <a:pt x="67069" y="110383"/>
                      <a:pt x="65754" y="112848"/>
                    </a:cubicBezTo>
                    <a:cubicBezTo>
                      <a:pt x="62303" y="120080"/>
                      <a:pt x="58194" y="127312"/>
                      <a:pt x="54249" y="134216"/>
                    </a:cubicBezTo>
                    <a:cubicBezTo>
                      <a:pt x="53098" y="136352"/>
                      <a:pt x="51619" y="137996"/>
                      <a:pt x="50140" y="139804"/>
                    </a:cubicBezTo>
                    <a:cubicBezTo>
                      <a:pt x="49811" y="140297"/>
                      <a:pt x="49154" y="140626"/>
                      <a:pt x="48661" y="140954"/>
                    </a:cubicBezTo>
                    <a:cubicBezTo>
                      <a:pt x="48496" y="140297"/>
                      <a:pt x="48332" y="139804"/>
                      <a:pt x="48332" y="139311"/>
                    </a:cubicBezTo>
                    <a:cubicBezTo>
                      <a:pt x="47839" y="132901"/>
                      <a:pt x="48168" y="126491"/>
                      <a:pt x="49154" y="120080"/>
                    </a:cubicBezTo>
                    <a:cubicBezTo>
                      <a:pt x="50962" y="107589"/>
                      <a:pt x="54249" y="95426"/>
                      <a:pt x="58194" y="83756"/>
                    </a:cubicBezTo>
                    <a:cubicBezTo>
                      <a:pt x="58522" y="82606"/>
                      <a:pt x="59180" y="81784"/>
                      <a:pt x="60330" y="81455"/>
                    </a:cubicBezTo>
                    <a:cubicBezTo>
                      <a:pt x="66905" y="78661"/>
                      <a:pt x="72658" y="74059"/>
                      <a:pt x="78082" y="69621"/>
                    </a:cubicBezTo>
                    <a:cubicBezTo>
                      <a:pt x="86135" y="62554"/>
                      <a:pt x="92710" y="54500"/>
                      <a:pt x="99120" y="46117"/>
                    </a:cubicBezTo>
                    <a:cubicBezTo>
                      <a:pt x="105694" y="37735"/>
                      <a:pt x="110132" y="28531"/>
                      <a:pt x="114241" y="18833"/>
                    </a:cubicBezTo>
                    <a:cubicBezTo>
                      <a:pt x="115392" y="16203"/>
                      <a:pt x="116214" y="13080"/>
                      <a:pt x="116214" y="10122"/>
                    </a:cubicBezTo>
                    <a:cubicBezTo>
                      <a:pt x="116214" y="6835"/>
                      <a:pt x="114899" y="4369"/>
                      <a:pt x="111940" y="2561"/>
                    </a:cubicBezTo>
                    <a:cubicBezTo>
                      <a:pt x="108489" y="260"/>
                      <a:pt x="104708" y="-726"/>
                      <a:pt x="100764" y="589"/>
                    </a:cubicBezTo>
                    <a:cubicBezTo>
                      <a:pt x="98791" y="1082"/>
                      <a:pt x="96819" y="1904"/>
                      <a:pt x="95011" y="2890"/>
                    </a:cubicBezTo>
                    <a:cubicBezTo>
                      <a:pt x="87779" y="7163"/>
                      <a:pt x="81698" y="12423"/>
                      <a:pt x="76602" y="19162"/>
                    </a:cubicBezTo>
                    <a:cubicBezTo>
                      <a:pt x="73151" y="23435"/>
                      <a:pt x="70028" y="27709"/>
                      <a:pt x="67069" y="32311"/>
                    </a:cubicBezTo>
                    <a:cubicBezTo>
                      <a:pt x="57865" y="45296"/>
                      <a:pt x="49976" y="58773"/>
                      <a:pt x="44059" y="73566"/>
                    </a:cubicBezTo>
                    <a:cubicBezTo>
                      <a:pt x="44059" y="73895"/>
                      <a:pt x="43730" y="74388"/>
                      <a:pt x="43730" y="74716"/>
                    </a:cubicBezTo>
                    <a:lnTo>
                      <a:pt x="43072" y="74716"/>
                    </a:lnTo>
                    <a:cubicBezTo>
                      <a:pt x="42744" y="74716"/>
                      <a:pt x="42251" y="74552"/>
                      <a:pt x="42086" y="74552"/>
                    </a:cubicBezTo>
                    <a:cubicBezTo>
                      <a:pt x="33375" y="71593"/>
                      <a:pt x="25486" y="73073"/>
                      <a:pt x="18418" y="79154"/>
                    </a:cubicBezTo>
                    <a:cubicBezTo>
                      <a:pt x="8556" y="87865"/>
                      <a:pt x="1982" y="98549"/>
                      <a:pt x="174" y="111862"/>
                    </a:cubicBezTo>
                    <a:cubicBezTo>
                      <a:pt x="-319" y="116793"/>
                      <a:pt x="174" y="121724"/>
                      <a:pt x="2475" y="126162"/>
                    </a:cubicBezTo>
                    <a:cubicBezTo>
                      <a:pt x="4776" y="131093"/>
                      <a:pt x="10529" y="133722"/>
                      <a:pt x="15953" y="132736"/>
                    </a:cubicBezTo>
                    <a:cubicBezTo>
                      <a:pt x="18582" y="132243"/>
                      <a:pt x="20719" y="130435"/>
                      <a:pt x="22198" y="128463"/>
                    </a:cubicBezTo>
                    <a:cubicBezTo>
                      <a:pt x="25650" y="123696"/>
                      <a:pt x="28937" y="118765"/>
                      <a:pt x="32224" y="113999"/>
                    </a:cubicBezTo>
                    <a:cubicBezTo>
                      <a:pt x="32718" y="113506"/>
                      <a:pt x="33211" y="112848"/>
                      <a:pt x="33704" y="112027"/>
                    </a:cubicBezTo>
                    <a:lnTo>
                      <a:pt x="33704" y="114656"/>
                    </a:lnTo>
                    <a:cubicBezTo>
                      <a:pt x="33539" y="120245"/>
                      <a:pt x="33211" y="125669"/>
                      <a:pt x="34197" y="131093"/>
                    </a:cubicBezTo>
                    <a:cubicBezTo>
                      <a:pt x="35183" y="135366"/>
                      <a:pt x="36498" y="139475"/>
                      <a:pt x="38963" y="143255"/>
                    </a:cubicBezTo>
                    <a:cubicBezTo>
                      <a:pt x="42251" y="148186"/>
                      <a:pt x="51619" y="149008"/>
                      <a:pt x="55400" y="143749"/>
                    </a:cubicBezTo>
                    <a:cubicBezTo>
                      <a:pt x="56550" y="141776"/>
                      <a:pt x="57865" y="140133"/>
                      <a:pt x="58851" y="138160"/>
                    </a:cubicBezTo>
                    <a:cubicBezTo>
                      <a:pt x="62467" y="130928"/>
                      <a:pt x="65754" y="123532"/>
                      <a:pt x="69206" y="116136"/>
                    </a:cubicBezTo>
                    <a:cubicBezTo>
                      <a:pt x="69206" y="116300"/>
                      <a:pt x="69206" y="116300"/>
                      <a:pt x="69206" y="116464"/>
                    </a:cubicBezTo>
                    <a:cubicBezTo>
                      <a:pt x="71836" y="133887"/>
                      <a:pt x="90080" y="137996"/>
                      <a:pt x="99942" y="132243"/>
                    </a:cubicBezTo>
                    <a:cubicBezTo>
                      <a:pt x="103558" y="130106"/>
                      <a:pt x="106187" y="127148"/>
                      <a:pt x="108817" y="123861"/>
                    </a:cubicBezTo>
                    <a:cubicBezTo>
                      <a:pt x="109639" y="122875"/>
                      <a:pt x="110132" y="121888"/>
                      <a:pt x="110790" y="120902"/>
                    </a:cubicBezTo>
                    <a:cubicBezTo>
                      <a:pt x="111611" y="118930"/>
                      <a:pt x="110790" y="117451"/>
                      <a:pt x="108489" y="117286"/>
                    </a:cubicBezTo>
                    <a:cubicBezTo>
                      <a:pt x="106845" y="117122"/>
                      <a:pt x="105201" y="117615"/>
                      <a:pt x="104215" y="119094"/>
                    </a:cubicBezTo>
                    <a:cubicBezTo>
                      <a:pt x="103722" y="119587"/>
                      <a:pt x="103065" y="120573"/>
                      <a:pt x="102736" y="121067"/>
                    </a:cubicBezTo>
                    <a:cubicBezTo>
                      <a:pt x="99942" y="124518"/>
                      <a:pt x="96819" y="127641"/>
                      <a:pt x="92710" y="129449"/>
                    </a:cubicBezTo>
                    <a:cubicBezTo>
                      <a:pt x="90080" y="130435"/>
                      <a:pt x="87943" y="129778"/>
                      <a:pt x="86300" y="127805"/>
                    </a:cubicBezTo>
                    <a:cubicBezTo>
                      <a:pt x="84327" y="125833"/>
                      <a:pt x="83670" y="123532"/>
                      <a:pt x="83341" y="121067"/>
                    </a:cubicBezTo>
                    <a:cubicBezTo>
                      <a:pt x="82684" y="115971"/>
                      <a:pt x="83341" y="111040"/>
                      <a:pt x="84492" y="106110"/>
                    </a:cubicBezTo>
                    <a:cubicBezTo>
                      <a:pt x="85149" y="104137"/>
                      <a:pt x="85642" y="102165"/>
                      <a:pt x="86300" y="100357"/>
                    </a:cubicBezTo>
                    <a:cubicBezTo>
                      <a:pt x="88765" y="100193"/>
                      <a:pt x="90573" y="100193"/>
                      <a:pt x="92545" y="100028"/>
                    </a:cubicBezTo>
                    <a:cubicBezTo>
                      <a:pt x="102900" y="98056"/>
                      <a:pt x="110954" y="92632"/>
                      <a:pt x="117035" y="84414"/>
                    </a:cubicBezTo>
                    <a:cubicBezTo>
                      <a:pt x="118350" y="82441"/>
                      <a:pt x="119336" y="80305"/>
                      <a:pt x="119994" y="78497"/>
                    </a:cubicBezTo>
                    <a:cubicBezTo>
                      <a:pt x="120487" y="75374"/>
                      <a:pt x="119994" y="72415"/>
                      <a:pt x="118022" y="69785"/>
                    </a:cubicBezTo>
                    <a:close/>
                    <a:moveTo>
                      <a:pt x="62138" y="73401"/>
                    </a:moveTo>
                    <a:cubicBezTo>
                      <a:pt x="68713" y="58116"/>
                      <a:pt x="75945" y="43159"/>
                      <a:pt x="84656" y="28695"/>
                    </a:cubicBezTo>
                    <a:cubicBezTo>
                      <a:pt x="89258" y="21134"/>
                      <a:pt x="95011" y="14560"/>
                      <a:pt x="102078" y="9136"/>
                    </a:cubicBezTo>
                    <a:cubicBezTo>
                      <a:pt x="104051" y="7492"/>
                      <a:pt x="106023" y="5684"/>
                      <a:pt x="109146" y="5355"/>
                    </a:cubicBezTo>
                    <a:cubicBezTo>
                      <a:pt x="110297" y="8478"/>
                      <a:pt x="109639" y="11273"/>
                      <a:pt x="109146" y="14067"/>
                    </a:cubicBezTo>
                    <a:cubicBezTo>
                      <a:pt x="107831" y="20148"/>
                      <a:pt x="105366" y="25572"/>
                      <a:pt x="102078" y="30832"/>
                    </a:cubicBezTo>
                    <a:cubicBezTo>
                      <a:pt x="96326" y="40365"/>
                      <a:pt x="89916" y="49240"/>
                      <a:pt x="82684" y="57623"/>
                    </a:cubicBezTo>
                    <a:cubicBezTo>
                      <a:pt x="76931" y="63868"/>
                      <a:pt x="70357" y="69457"/>
                      <a:pt x="63289" y="74223"/>
                    </a:cubicBezTo>
                    <a:cubicBezTo>
                      <a:pt x="62960" y="74388"/>
                      <a:pt x="62303" y="74552"/>
                      <a:pt x="61481" y="75209"/>
                    </a:cubicBezTo>
                    <a:cubicBezTo>
                      <a:pt x="61810" y="74388"/>
                      <a:pt x="61974" y="74059"/>
                      <a:pt x="62138" y="73401"/>
                    </a:cubicBezTo>
                    <a:close/>
                    <a:moveTo>
                      <a:pt x="37648" y="92961"/>
                    </a:moveTo>
                    <a:cubicBezTo>
                      <a:pt x="37320" y="93454"/>
                      <a:pt x="36991" y="94276"/>
                      <a:pt x="36662" y="94933"/>
                    </a:cubicBezTo>
                    <a:cubicBezTo>
                      <a:pt x="30745" y="104630"/>
                      <a:pt x="24006" y="113506"/>
                      <a:pt x="16446" y="121888"/>
                    </a:cubicBezTo>
                    <a:cubicBezTo>
                      <a:pt x="15953" y="122710"/>
                      <a:pt x="15131" y="123203"/>
                      <a:pt x="14145" y="124189"/>
                    </a:cubicBezTo>
                    <a:cubicBezTo>
                      <a:pt x="14802" y="119094"/>
                      <a:pt x="15788" y="114656"/>
                      <a:pt x="17267" y="110383"/>
                    </a:cubicBezTo>
                    <a:cubicBezTo>
                      <a:pt x="20062" y="101672"/>
                      <a:pt x="24499" y="93618"/>
                      <a:pt x="30581" y="86879"/>
                    </a:cubicBezTo>
                    <a:cubicBezTo>
                      <a:pt x="32882" y="84249"/>
                      <a:pt x="35512" y="81784"/>
                      <a:pt x="39292" y="80798"/>
                    </a:cubicBezTo>
                    <a:cubicBezTo>
                      <a:pt x="39785" y="80633"/>
                      <a:pt x="40443" y="80633"/>
                      <a:pt x="41264" y="80469"/>
                    </a:cubicBezTo>
                    <a:lnTo>
                      <a:pt x="37648" y="92961"/>
                    </a:lnTo>
                    <a:close/>
                    <a:moveTo>
                      <a:pt x="111940" y="76360"/>
                    </a:moveTo>
                    <a:cubicBezTo>
                      <a:pt x="111447" y="79154"/>
                      <a:pt x="110132" y="81784"/>
                      <a:pt x="107995" y="83921"/>
                    </a:cubicBezTo>
                    <a:cubicBezTo>
                      <a:pt x="103065" y="89838"/>
                      <a:pt x="96326" y="93125"/>
                      <a:pt x="89258" y="95097"/>
                    </a:cubicBezTo>
                    <a:lnTo>
                      <a:pt x="87943" y="95097"/>
                    </a:lnTo>
                    <a:lnTo>
                      <a:pt x="87943" y="95097"/>
                    </a:lnTo>
                    <a:cubicBezTo>
                      <a:pt x="88272" y="94276"/>
                      <a:pt x="88272" y="93947"/>
                      <a:pt x="88272" y="93618"/>
                    </a:cubicBezTo>
                    <a:cubicBezTo>
                      <a:pt x="91724" y="86222"/>
                      <a:pt x="96161" y="79483"/>
                      <a:pt x="102407" y="74223"/>
                    </a:cubicBezTo>
                    <a:cubicBezTo>
                      <a:pt x="104051" y="72580"/>
                      <a:pt x="106187" y="71429"/>
                      <a:pt x="108653" y="70607"/>
                    </a:cubicBezTo>
                    <a:cubicBezTo>
                      <a:pt x="110625" y="70114"/>
                      <a:pt x="111283" y="70443"/>
                      <a:pt x="111611" y="72415"/>
                    </a:cubicBezTo>
                    <a:cubicBezTo>
                      <a:pt x="111940" y="73566"/>
                      <a:pt x="112269" y="75209"/>
                      <a:pt x="111940" y="76360"/>
                    </a:cubicBezTo>
                    <a:close/>
                  </a:path>
                </a:pathLst>
              </a:custGeom>
              <a:grpFill/>
              <a:ln w="16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9" name="Gráfico 2">
              <a:extLst>
                <a:ext uri="{FF2B5EF4-FFF2-40B4-BE49-F238E27FC236}">
                  <a16:creationId xmlns:a16="http://schemas.microsoft.com/office/drawing/2014/main" id="{8C3328D7-941D-2D1C-CDC4-9321BF12C703}"/>
                </a:ext>
              </a:extLst>
            </p:cNvPr>
            <p:cNvGrpSpPr/>
            <p:nvPr/>
          </p:nvGrpSpPr>
          <p:grpSpPr>
            <a:xfrm>
              <a:off x="581232" y="457109"/>
              <a:ext cx="894500" cy="858147"/>
              <a:chOff x="581232" y="457109"/>
              <a:chExt cx="894500" cy="858147"/>
            </a:xfrm>
            <a:grpFill/>
          </p:grpSpPr>
          <p:sp>
            <p:nvSpPr>
              <p:cNvPr id="10" name="Forma Livre 9">
                <a:extLst>
                  <a:ext uri="{FF2B5EF4-FFF2-40B4-BE49-F238E27FC236}">
                    <a16:creationId xmlns:a16="http://schemas.microsoft.com/office/drawing/2014/main" id="{671E7E0D-894E-0577-1E52-F6D90856FD20}"/>
                  </a:ext>
                </a:extLst>
              </p:cNvPr>
              <p:cNvSpPr/>
              <p:nvPr/>
            </p:nvSpPr>
            <p:spPr>
              <a:xfrm>
                <a:off x="1150752" y="457109"/>
                <a:ext cx="324980" cy="414418"/>
              </a:xfrm>
              <a:custGeom>
                <a:avLst/>
                <a:gdLst>
                  <a:gd name="connsiteX0" fmla="*/ 46362 w 324980"/>
                  <a:gd name="connsiteY0" fmla="*/ 219108 h 414418"/>
                  <a:gd name="connsiteX1" fmla="*/ 11682 w 324980"/>
                  <a:gd name="connsiteY1" fmla="*/ 281894 h 414418"/>
                  <a:gd name="connsiteX2" fmla="*/ 12 w 324980"/>
                  <a:gd name="connsiteY2" fmla="*/ 328738 h 414418"/>
                  <a:gd name="connsiteX3" fmla="*/ 5765 w 324980"/>
                  <a:gd name="connsiteY3" fmla="*/ 357830 h 414418"/>
                  <a:gd name="connsiteX4" fmla="*/ 27132 w 324980"/>
                  <a:gd name="connsiteY4" fmla="*/ 372129 h 414418"/>
                  <a:gd name="connsiteX5" fmla="*/ 44883 w 324980"/>
                  <a:gd name="connsiteY5" fmla="*/ 363582 h 414418"/>
                  <a:gd name="connsiteX6" fmla="*/ 61155 w 324980"/>
                  <a:gd name="connsiteY6" fmla="*/ 340079 h 414418"/>
                  <a:gd name="connsiteX7" fmla="*/ 80550 w 324980"/>
                  <a:gd name="connsiteY7" fmla="*/ 305891 h 414418"/>
                  <a:gd name="connsiteX8" fmla="*/ 96164 w 324980"/>
                  <a:gd name="connsiteY8" fmla="*/ 279758 h 414418"/>
                  <a:gd name="connsiteX9" fmla="*/ 97315 w 324980"/>
                  <a:gd name="connsiteY9" fmla="*/ 280744 h 414418"/>
                  <a:gd name="connsiteX10" fmla="*/ 96329 w 324980"/>
                  <a:gd name="connsiteY10" fmla="*/ 285181 h 414418"/>
                  <a:gd name="connsiteX11" fmla="*/ 79728 w 324980"/>
                  <a:gd name="connsiteY11" fmla="*/ 356350 h 414418"/>
                  <a:gd name="connsiteX12" fmla="*/ 78906 w 324980"/>
                  <a:gd name="connsiteY12" fmla="*/ 386922 h 414418"/>
                  <a:gd name="connsiteX13" fmla="*/ 86138 w 324980"/>
                  <a:gd name="connsiteY13" fmla="*/ 404837 h 414418"/>
                  <a:gd name="connsiteX14" fmla="*/ 111614 w 324980"/>
                  <a:gd name="connsiteY14" fmla="*/ 413548 h 414418"/>
                  <a:gd name="connsiteX15" fmla="*/ 119832 w 324980"/>
                  <a:gd name="connsiteY15" fmla="*/ 406810 h 414418"/>
                  <a:gd name="connsiteX16" fmla="*/ 126407 w 324980"/>
                  <a:gd name="connsiteY16" fmla="*/ 392181 h 414418"/>
                  <a:gd name="connsiteX17" fmla="*/ 133146 w 324980"/>
                  <a:gd name="connsiteY17" fmla="*/ 368513 h 414418"/>
                  <a:gd name="connsiteX18" fmla="*/ 151554 w 324980"/>
                  <a:gd name="connsiteY18" fmla="*/ 312301 h 414418"/>
                  <a:gd name="connsiteX19" fmla="*/ 152212 w 324980"/>
                  <a:gd name="connsiteY19" fmla="*/ 327916 h 414418"/>
                  <a:gd name="connsiteX20" fmla="*/ 152212 w 324980"/>
                  <a:gd name="connsiteY20" fmla="*/ 327916 h 414418"/>
                  <a:gd name="connsiteX21" fmla="*/ 161087 w 324980"/>
                  <a:gd name="connsiteY21" fmla="*/ 367691 h 414418"/>
                  <a:gd name="connsiteX22" fmla="*/ 193796 w 324980"/>
                  <a:gd name="connsiteY22" fmla="*/ 394482 h 414418"/>
                  <a:gd name="connsiteX23" fmla="*/ 216149 w 324980"/>
                  <a:gd name="connsiteY23" fmla="*/ 393661 h 414418"/>
                  <a:gd name="connsiteX24" fmla="*/ 247378 w 324980"/>
                  <a:gd name="connsiteY24" fmla="*/ 361610 h 414418"/>
                  <a:gd name="connsiteX25" fmla="*/ 238338 w 324980"/>
                  <a:gd name="connsiteY25" fmla="*/ 353556 h 414418"/>
                  <a:gd name="connsiteX26" fmla="*/ 228969 w 324980"/>
                  <a:gd name="connsiteY26" fmla="*/ 363089 h 414418"/>
                  <a:gd name="connsiteX27" fmla="*/ 216806 w 324980"/>
                  <a:gd name="connsiteY27" fmla="*/ 378539 h 414418"/>
                  <a:gd name="connsiteX28" fmla="*/ 207438 w 324980"/>
                  <a:gd name="connsiteY28" fmla="*/ 378046 h 414418"/>
                  <a:gd name="connsiteX29" fmla="*/ 199713 w 324980"/>
                  <a:gd name="connsiteY29" fmla="*/ 365883 h 414418"/>
                  <a:gd name="connsiteX30" fmla="*/ 194289 w 324980"/>
                  <a:gd name="connsiteY30" fmla="*/ 325122 h 414418"/>
                  <a:gd name="connsiteX31" fmla="*/ 197740 w 324980"/>
                  <a:gd name="connsiteY31" fmla="*/ 269896 h 414418"/>
                  <a:gd name="connsiteX32" fmla="*/ 203657 w 324980"/>
                  <a:gd name="connsiteY32" fmla="*/ 260363 h 414418"/>
                  <a:gd name="connsiteX33" fmla="*/ 255596 w 324980"/>
                  <a:gd name="connsiteY33" fmla="*/ 214834 h 414418"/>
                  <a:gd name="connsiteX34" fmla="*/ 306384 w 324980"/>
                  <a:gd name="connsiteY34" fmla="*/ 135283 h 414418"/>
                  <a:gd name="connsiteX35" fmla="*/ 324957 w 324980"/>
                  <a:gd name="connsiteY35" fmla="*/ 58033 h 414418"/>
                  <a:gd name="connsiteX36" fmla="*/ 321176 w 324980"/>
                  <a:gd name="connsiteY36" fmla="*/ 27461 h 414418"/>
                  <a:gd name="connsiteX37" fmla="*/ 259540 w 324980"/>
                  <a:gd name="connsiteY37" fmla="*/ 6752 h 414418"/>
                  <a:gd name="connsiteX38" fmla="*/ 239488 w 324980"/>
                  <a:gd name="connsiteY38" fmla="*/ 24831 h 414418"/>
                  <a:gd name="connsiteX39" fmla="*/ 199384 w 324980"/>
                  <a:gd name="connsiteY39" fmla="*/ 92877 h 414418"/>
                  <a:gd name="connsiteX40" fmla="*/ 158458 w 324980"/>
                  <a:gd name="connsiteY40" fmla="*/ 233079 h 414418"/>
                  <a:gd name="connsiteX41" fmla="*/ 152376 w 324980"/>
                  <a:gd name="connsiteY41" fmla="*/ 277621 h 414418"/>
                  <a:gd name="connsiteX42" fmla="*/ 146295 w 324980"/>
                  <a:gd name="connsiteY42" fmla="*/ 292249 h 414418"/>
                  <a:gd name="connsiteX43" fmla="*/ 115559 w 324980"/>
                  <a:gd name="connsiteY43" fmla="*/ 376238 h 414418"/>
                  <a:gd name="connsiteX44" fmla="*/ 112436 w 324980"/>
                  <a:gd name="connsiteY44" fmla="*/ 383141 h 414418"/>
                  <a:gd name="connsiteX45" fmla="*/ 112107 w 324980"/>
                  <a:gd name="connsiteY45" fmla="*/ 375745 h 414418"/>
                  <a:gd name="connsiteX46" fmla="*/ 121476 w 324980"/>
                  <a:gd name="connsiteY46" fmla="*/ 339092 h 414418"/>
                  <a:gd name="connsiteX47" fmla="*/ 134461 w 324980"/>
                  <a:gd name="connsiteY47" fmla="*/ 268581 h 414418"/>
                  <a:gd name="connsiteX48" fmla="*/ 135118 w 324980"/>
                  <a:gd name="connsiteY48" fmla="*/ 247707 h 414418"/>
                  <a:gd name="connsiteX49" fmla="*/ 117203 w 324980"/>
                  <a:gd name="connsiteY49" fmla="*/ 230449 h 414418"/>
                  <a:gd name="connsiteX50" fmla="*/ 107505 w 324980"/>
                  <a:gd name="connsiteY50" fmla="*/ 235215 h 414418"/>
                  <a:gd name="connsiteX51" fmla="*/ 101753 w 324980"/>
                  <a:gd name="connsiteY51" fmla="*/ 243105 h 414418"/>
                  <a:gd name="connsiteX52" fmla="*/ 54581 w 324980"/>
                  <a:gd name="connsiteY52" fmla="*/ 313616 h 414418"/>
                  <a:gd name="connsiteX53" fmla="*/ 34200 w 324980"/>
                  <a:gd name="connsiteY53" fmla="*/ 342708 h 414418"/>
                  <a:gd name="connsiteX54" fmla="*/ 29762 w 324980"/>
                  <a:gd name="connsiteY54" fmla="*/ 346489 h 414418"/>
                  <a:gd name="connsiteX55" fmla="*/ 31899 w 324980"/>
                  <a:gd name="connsiteY55" fmla="*/ 335312 h 414418"/>
                  <a:gd name="connsiteX56" fmla="*/ 78742 w 324980"/>
                  <a:gd name="connsiteY56" fmla="*/ 230613 h 414418"/>
                  <a:gd name="connsiteX57" fmla="*/ 96986 w 324980"/>
                  <a:gd name="connsiteY57" fmla="*/ 211054 h 414418"/>
                  <a:gd name="connsiteX58" fmla="*/ 115066 w 324980"/>
                  <a:gd name="connsiteY58" fmla="*/ 214013 h 414418"/>
                  <a:gd name="connsiteX59" fmla="*/ 122627 w 324980"/>
                  <a:gd name="connsiteY59" fmla="*/ 220423 h 414418"/>
                  <a:gd name="connsiteX60" fmla="*/ 129530 w 324980"/>
                  <a:gd name="connsiteY60" fmla="*/ 215163 h 414418"/>
                  <a:gd name="connsiteX61" fmla="*/ 124599 w 324980"/>
                  <a:gd name="connsiteY61" fmla="*/ 203822 h 414418"/>
                  <a:gd name="connsiteX62" fmla="*/ 109971 w 324980"/>
                  <a:gd name="connsiteY62" fmla="*/ 192974 h 414418"/>
                  <a:gd name="connsiteX63" fmla="*/ 72167 w 324980"/>
                  <a:gd name="connsiteY63" fmla="*/ 193796 h 414418"/>
                  <a:gd name="connsiteX64" fmla="*/ 46362 w 324980"/>
                  <a:gd name="connsiteY64" fmla="*/ 219108 h 414418"/>
                  <a:gd name="connsiteX65" fmla="*/ 203822 w 324980"/>
                  <a:gd name="connsiteY65" fmla="*/ 233243 h 414418"/>
                  <a:gd name="connsiteX66" fmla="*/ 223381 w 324980"/>
                  <a:gd name="connsiteY66" fmla="*/ 153198 h 414418"/>
                  <a:gd name="connsiteX67" fmla="*/ 247871 w 324980"/>
                  <a:gd name="connsiteY67" fmla="*/ 79400 h 414418"/>
                  <a:gd name="connsiteX68" fmla="*/ 275812 w 324980"/>
                  <a:gd name="connsiteY68" fmla="*/ 31242 h 414418"/>
                  <a:gd name="connsiteX69" fmla="*/ 287646 w 324980"/>
                  <a:gd name="connsiteY69" fmla="*/ 19901 h 414418"/>
                  <a:gd name="connsiteX70" fmla="*/ 294057 w 324980"/>
                  <a:gd name="connsiteY70" fmla="*/ 16613 h 414418"/>
                  <a:gd name="connsiteX71" fmla="*/ 294057 w 324980"/>
                  <a:gd name="connsiteY71" fmla="*/ 16613 h 414418"/>
                  <a:gd name="connsiteX72" fmla="*/ 304740 w 324980"/>
                  <a:gd name="connsiteY72" fmla="*/ 44884 h 414418"/>
                  <a:gd name="connsiteX73" fmla="*/ 300302 w 324980"/>
                  <a:gd name="connsiteY73" fmla="*/ 93535 h 414418"/>
                  <a:gd name="connsiteX74" fmla="*/ 251158 w 324980"/>
                  <a:gd name="connsiteY74" fmla="*/ 193139 h 414418"/>
                  <a:gd name="connsiteX75" fmla="*/ 210560 w 324980"/>
                  <a:gd name="connsiteY75" fmla="*/ 237352 h 414418"/>
                  <a:gd name="connsiteX76" fmla="*/ 203657 w 324980"/>
                  <a:gd name="connsiteY76" fmla="*/ 242612 h 414418"/>
                  <a:gd name="connsiteX77" fmla="*/ 202178 w 324980"/>
                  <a:gd name="connsiteY77" fmla="*/ 241790 h 414418"/>
                  <a:gd name="connsiteX78" fmla="*/ 203822 w 324980"/>
                  <a:gd name="connsiteY78" fmla="*/ 233243 h 41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24980" h="414418">
                    <a:moveTo>
                      <a:pt x="46362" y="219108"/>
                    </a:moveTo>
                    <a:cubicBezTo>
                      <a:pt x="32556" y="238338"/>
                      <a:pt x="20557" y="259377"/>
                      <a:pt x="11682" y="281894"/>
                    </a:cubicBezTo>
                    <a:cubicBezTo>
                      <a:pt x="5929" y="296851"/>
                      <a:pt x="670" y="312301"/>
                      <a:pt x="12" y="328738"/>
                    </a:cubicBezTo>
                    <a:cubicBezTo>
                      <a:pt x="-152" y="339092"/>
                      <a:pt x="1327" y="348790"/>
                      <a:pt x="5765" y="357830"/>
                    </a:cubicBezTo>
                    <a:cubicBezTo>
                      <a:pt x="9874" y="366870"/>
                      <a:pt x="17928" y="370650"/>
                      <a:pt x="27132" y="372129"/>
                    </a:cubicBezTo>
                    <a:cubicBezTo>
                      <a:pt x="34528" y="373115"/>
                      <a:pt x="40610" y="369006"/>
                      <a:pt x="44883" y="363582"/>
                    </a:cubicBezTo>
                    <a:cubicBezTo>
                      <a:pt x="50636" y="356022"/>
                      <a:pt x="56060" y="347968"/>
                      <a:pt x="61155" y="340079"/>
                    </a:cubicBezTo>
                    <a:cubicBezTo>
                      <a:pt x="68223" y="329066"/>
                      <a:pt x="74140" y="317561"/>
                      <a:pt x="80550" y="305891"/>
                    </a:cubicBezTo>
                    <a:cubicBezTo>
                      <a:pt x="85481" y="297180"/>
                      <a:pt x="90905" y="288633"/>
                      <a:pt x="96164" y="279758"/>
                    </a:cubicBezTo>
                    <a:lnTo>
                      <a:pt x="97315" y="280744"/>
                    </a:lnTo>
                    <a:cubicBezTo>
                      <a:pt x="97150" y="282059"/>
                      <a:pt x="96493" y="283538"/>
                      <a:pt x="96329" y="285181"/>
                    </a:cubicBezTo>
                    <a:cubicBezTo>
                      <a:pt x="89261" y="308521"/>
                      <a:pt x="83015" y="332189"/>
                      <a:pt x="79728" y="356350"/>
                    </a:cubicBezTo>
                    <a:cubicBezTo>
                      <a:pt x="78249" y="366541"/>
                      <a:pt x="77098" y="376731"/>
                      <a:pt x="78906" y="386922"/>
                    </a:cubicBezTo>
                    <a:cubicBezTo>
                      <a:pt x="80385" y="393496"/>
                      <a:pt x="82193" y="399413"/>
                      <a:pt x="86138" y="404837"/>
                    </a:cubicBezTo>
                    <a:cubicBezTo>
                      <a:pt x="91398" y="412727"/>
                      <a:pt x="102574" y="416178"/>
                      <a:pt x="111614" y="413548"/>
                    </a:cubicBezTo>
                    <a:cubicBezTo>
                      <a:pt x="115230" y="412234"/>
                      <a:pt x="118353" y="410261"/>
                      <a:pt x="119832" y="406810"/>
                    </a:cubicBezTo>
                    <a:cubicBezTo>
                      <a:pt x="122462" y="401879"/>
                      <a:pt x="124763" y="396948"/>
                      <a:pt x="126407" y="392181"/>
                    </a:cubicBezTo>
                    <a:cubicBezTo>
                      <a:pt x="129037" y="384292"/>
                      <a:pt x="131173" y="376403"/>
                      <a:pt x="133146" y="368513"/>
                    </a:cubicBezTo>
                    <a:cubicBezTo>
                      <a:pt x="139392" y="349776"/>
                      <a:pt x="145309" y="330874"/>
                      <a:pt x="151554" y="312301"/>
                    </a:cubicBezTo>
                    <a:cubicBezTo>
                      <a:pt x="151719" y="317561"/>
                      <a:pt x="151883" y="322656"/>
                      <a:pt x="152212" y="327916"/>
                    </a:cubicBezTo>
                    <a:lnTo>
                      <a:pt x="152212" y="327916"/>
                    </a:lnTo>
                    <a:cubicBezTo>
                      <a:pt x="153034" y="341887"/>
                      <a:pt x="155499" y="355529"/>
                      <a:pt x="161087" y="367691"/>
                    </a:cubicBezTo>
                    <a:cubicBezTo>
                      <a:pt x="167333" y="382320"/>
                      <a:pt x="178181" y="391524"/>
                      <a:pt x="193796" y="394482"/>
                    </a:cubicBezTo>
                    <a:cubicBezTo>
                      <a:pt x="201356" y="396290"/>
                      <a:pt x="208917" y="395304"/>
                      <a:pt x="216149" y="393661"/>
                    </a:cubicBezTo>
                    <a:cubicBezTo>
                      <a:pt x="234229" y="390209"/>
                      <a:pt x="244748" y="373937"/>
                      <a:pt x="247378" y="361610"/>
                    </a:cubicBezTo>
                    <a:cubicBezTo>
                      <a:pt x="248199" y="355200"/>
                      <a:pt x="244255" y="351748"/>
                      <a:pt x="238338" y="353556"/>
                    </a:cubicBezTo>
                    <a:cubicBezTo>
                      <a:pt x="233736" y="354871"/>
                      <a:pt x="230613" y="357501"/>
                      <a:pt x="228969" y="363089"/>
                    </a:cubicBezTo>
                    <a:cubicBezTo>
                      <a:pt x="226832" y="369335"/>
                      <a:pt x="222559" y="374759"/>
                      <a:pt x="216806" y="378539"/>
                    </a:cubicBezTo>
                    <a:cubicBezTo>
                      <a:pt x="212697" y="381169"/>
                      <a:pt x="210560" y="381005"/>
                      <a:pt x="207438" y="378046"/>
                    </a:cubicBezTo>
                    <a:cubicBezTo>
                      <a:pt x="203164" y="375088"/>
                      <a:pt x="201192" y="370486"/>
                      <a:pt x="199713" y="365883"/>
                    </a:cubicBezTo>
                    <a:cubicBezTo>
                      <a:pt x="195932" y="352406"/>
                      <a:pt x="193796" y="338599"/>
                      <a:pt x="194289" y="325122"/>
                    </a:cubicBezTo>
                    <a:cubicBezTo>
                      <a:pt x="195110" y="306549"/>
                      <a:pt x="196918" y="288304"/>
                      <a:pt x="197740" y="269896"/>
                    </a:cubicBezTo>
                    <a:cubicBezTo>
                      <a:pt x="198398" y="265458"/>
                      <a:pt x="200206" y="262664"/>
                      <a:pt x="203657" y="260363"/>
                    </a:cubicBezTo>
                    <a:cubicBezTo>
                      <a:pt x="224203" y="249022"/>
                      <a:pt x="240639" y="232586"/>
                      <a:pt x="255596" y="214834"/>
                    </a:cubicBezTo>
                    <a:cubicBezTo>
                      <a:pt x="276799" y="191002"/>
                      <a:pt x="293070" y="163882"/>
                      <a:pt x="306384" y="135283"/>
                    </a:cubicBezTo>
                    <a:cubicBezTo>
                      <a:pt x="318218" y="110793"/>
                      <a:pt x="325450" y="85481"/>
                      <a:pt x="324957" y="58033"/>
                    </a:cubicBezTo>
                    <a:cubicBezTo>
                      <a:pt x="324792" y="48007"/>
                      <a:pt x="323971" y="37652"/>
                      <a:pt x="321176" y="27461"/>
                    </a:cubicBezTo>
                    <a:cubicBezTo>
                      <a:pt x="315259" y="4122"/>
                      <a:pt x="278935" y="-8698"/>
                      <a:pt x="259540" y="6752"/>
                    </a:cubicBezTo>
                    <a:cubicBezTo>
                      <a:pt x="252637" y="12340"/>
                      <a:pt x="245405" y="18257"/>
                      <a:pt x="239488" y="24831"/>
                    </a:cubicBezTo>
                    <a:cubicBezTo>
                      <a:pt x="221737" y="45048"/>
                      <a:pt x="209081" y="68223"/>
                      <a:pt x="199384" y="92877"/>
                    </a:cubicBezTo>
                    <a:cubicBezTo>
                      <a:pt x="180975" y="137913"/>
                      <a:pt x="167004" y="184756"/>
                      <a:pt x="158458" y="233079"/>
                    </a:cubicBezTo>
                    <a:cubicBezTo>
                      <a:pt x="155663" y="247871"/>
                      <a:pt x="153527" y="262664"/>
                      <a:pt x="152376" y="277621"/>
                    </a:cubicBezTo>
                    <a:cubicBezTo>
                      <a:pt x="150239" y="282387"/>
                      <a:pt x="148267" y="287318"/>
                      <a:pt x="146295" y="292249"/>
                    </a:cubicBezTo>
                    <a:cubicBezTo>
                      <a:pt x="135776" y="320191"/>
                      <a:pt x="125749" y="348297"/>
                      <a:pt x="115559" y="376238"/>
                    </a:cubicBezTo>
                    <a:lnTo>
                      <a:pt x="112436" y="383141"/>
                    </a:lnTo>
                    <a:cubicBezTo>
                      <a:pt x="111943" y="380512"/>
                      <a:pt x="112107" y="378211"/>
                      <a:pt x="112107" y="375745"/>
                    </a:cubicBezTo>
                    <a:cubicBezTo>
                      <a:pt x="115559" y="363747"/>
                      <a:pt x="119175" y="351748"/>
                      <a:pt x="121476" y="339092"/>
                    </a:cubicBezTo>
                    <a:cubicBezTo>
                      <a:pt x="126571" y="315917"/>
                      <a:pt x="130680" y="292413"/>
                      <a:pt x="134461" y="268581"/>
                    </a:cubicBezTo>
                    <a:cubicBezTo>
                      <a:pt x="135611" y="261842"/>
                      <a:pt x="135611" y="254774"/>
                      <a:pt x="135118" y="247707"/>
                    </a:cubicBezTo>
                    <a:cubicBezTo>
                      <a:pt x="134296" y="237681"/>
                      <a:pt x="127064" y="231599"/>
                      <a:pt x="117203" y="230449"/>
                    </a:cubicBezTo>
                    <a:cubicBezTo>
                      <a:pt x="113587" y="230449"/>
                      <a:pt x="109478" y="231106"/>
                      <a:pt x="107505" y="235215"/>
                    </a:cubicBezTo>
                    <a:cubicBezTo>
                      <a:pt x="106026" y="238009"/>
                      <a:pt x="103889" y="240146"/>
                      <a:pt x="101753" y="243105"/>
                    </a:cubicBezTo>
                    <a:cubicBezTo>
                      <a:pt x="86302" y="266444"/>
                      <a:pt x="70359" y="290277"/>
                      <a:pt x="54581" y="313616"/>
                    </a:cubicBezTo>
                    <a:cubicBezTo>
                      <a:pt x="48335" y="323478"/>
                      <a:pt x="41103" y="333504"/>
                      <a:pt x="34200" y="342708"/>
                    </a:cubicBezTo>
                    <a:cubicBezTo>
                      <a:pt x="33542" y="343694"/>
                      <a:pt x="32063" y="344516"/>
                      <a:pt x="29762" y="346489"/>
                    </a:cubicBezTo>
                    <a:cubicBezTo>
                      <a:pt x="30419" y="341722"/>
                      <a:pt x="31077" y="338271"/>
                      <a:pt x="31899" y="335312"/>
                    </a:cubicBezTo>
                    <a:cubicBezTo>
                      <a:pt x="39459" y="296522"/>
                      <a:pt x="55731" y="262006"/>
                      <a:pt x="78742" y="230613"/>
                    </a:cubicBezTo>
                    <a:cubicBezTo>
                      <a:pt x="83837" y="223217"/>
                      <a:pt x="89590" y="216314"/>
                      <a:pt x="96986" y="211054"/>
                    </a:cubicBezTo>
                    <a:cubicBezTo>
                      <a:pt x="106190" y="204973"/>
                      <a:pt x="108656" y="205466"/>
                      <a:pt x="115066" y="214013"/>
                    </a:cubicBezTo>
                    <a:cubicBezTo>
                      <a:pt x="117203" y="216478"/>
                      <a:pt x="119832" y="219272"/>
                      <a:pt x="122627" y="220423"/>
                    </a:cubicBezTo>
                    <a:cubicBezTo>
                      <a:pt x="127064" y="222395"/>
                      <a:pt x="130023" y="219765"/>
                      <a:pt x="129530" y="215163"/>
                    </a:cubicBezTo>
                    <a:cubicBezTo>
                      <a:pt x="129858" y="210725"/>
                      <a:pt x="127557" y="206945"/>
                      <a:pt x="124599" y="203822"/>
                    </a:cubicBezTo>
                    <a:cubicBezTo>
                      <a:pt x="119832" y="199877"/>
                      <a:pt x="114902" y="196261"/>
                      <a:pt x="109971" y="192974"/>
                    </a:cubicBezTo>
                    <a:cubicBezTo>
                      <a:pt x="97315" y="185249"/>
                      <a:pt x="84494" y="185578"/>
                      <a:pt x="72167" y="193796"/>
                    </a:cubicBezTo>
                    <a:cubicBezTo>
                      <a:pt x="61319" y="199713"/>
                      <a:pt x="53266" y="209082"/>
                      <a:pt x="46362" y="219108"/>
                    </a:cubicBezTo>
                    <a:close/>
                    <a:moveTo>
                      <a:pt x="203822" y="233243"/>
                    </a:moveTo>
                    <a:cubicBezTo>
                      <a:pt x="208588" y="205959"/>
                      <a:pt x="216149" y="179661"/>
                      <a:pt x="223381" y="153198"/>
                    </a:cubicBezTo>
                    <a:cubicBezTo>
                      <a:pt x="230448" y="128544"/>
                      <a:pt x="237680" y="103397"/>
                      <a:pt x="247871" y="79400"/>
                    </a:cubicBezTo>
                    <a:cubicBezTo>
                      <a:pt x="254774" y="62142"/>
                      <a:pt x="263978" y="45870"/>
                      <a:pt x="275812" y="31242"/>
                    </a:cubicBezTo>
                    <a:cubicBezTo>
                      <a:pt x="279428" y="27297"/>
                      <a:pt x="283866" y="23517"/>
                      <a:pt x="287646" y="19901"/>
                    </a:cubicBezTo>
                    <a:cubicBezTo>
                      <a:pt x="289619" y="18750"/>
                      <a:pt x="291755" y="17928"/>
                      <a:pt x="294057" y="16613"/>
                    </a:cubicBezTo>
                    <a:lnTo>
                      <a:pt x="294057" y="16613"/>
                    </a:lnTo>
                    <a:cubicBezTo>
                      <a:pt x="300795" y="24831"/>
                      <a:pt x="303918" y="34529"/>
                      <a:pt x="304740" y="44884"/>
                    </a:cubicBezTo>
                    <a:cubicBezTo>
                      <a:pt x="306055" y="61156"/>
                      <a:pt x="304740" y="77756"/>
                      <a:pt x="300302" y="93535"/>
                    </a:cubicBezTo>
                    <a:cubicBezTo>
                      <a:pt x="290934" y="129859"/>
                      <a:pt x="273018" y="162403"/>
                      <a:pt x="251158" y="193139"/>
                    </a:cubicBezTo>
                    <a:cubicBezTo>
                      <a:pt x="239488" y="209903"/>
                      <a:pt x="225189" y="223381"/>
                      <a:pt x="210560" y="237352"/>
                    </a:cubicBezTo>
                    <a:cubicBezTo>
                      <a:pt x="208424" y="239489"/>
                      <a:pt x="205794" y="241132"/>
                      <a:pt x="203657" y="242612"/>
                    </a:cubicBezTo>
                    <a:cubicBezTo>
                      <a:pt x="203329" y="242612"/>
                      <a:pt x="202671" y="242283"/>
                      <a:pt x="202178" y="241790"/>
                    </a:cubicBezTo>
                    <a:cubicBezTo>
                      <a:pt x="202835" y="238996"/>
                      <a:pt x="203000" y="236366"/>
                      <a:pt x="203822" y="233243"/>
                    </a:cubicBezTo>
                    <a:close/>
                  </a:path>
                </a:pathLst>
              </a:custGeom>
              <a:grpFill/>
              <a:ln w="16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" name="Forma Livre 10">
                <a:extLst>
                  <a:ext uri="{FF2B5EF4-FFF2-40B4-BE49-F238E27FC236}">
                    <a16:creationId xmlns:a16="http://schemas.microsoft.com/office/drawing/2014/main" id="{D8137ADA-4B5C-4D59-09AA-913C16BD42A5}"/>
                  </a:ext>
                </a:extLst>
              </p:cNvPr>
              <p:cNvSpPr/>
              <p:nvPr/>
            </p:nvSpPr>
            <p:spPr>
              <a:xfrm>
                <a:off x="581232" y="548077"/>
                <a:ext cx="879356" cy="767180"/>
              </a:xfrm>
              <a:custGeom>
                <a:avLst/>
                <a:gdLst>
                  <a:gd name="connsiteX0" fmla="*/ 815254 w 879356"/>
                  <a:gd name="connsiteY0" fmla="*/ 413967 h 767180"/>
                  <a:gd name="connsiteX1" fmla="*/ 623772 w 879356"/>
                  <a:gd name="connsiteY1" fmla="*/ 438457 h 767180"/>
                  <a:gd name="connsiteX2" fmla="*/ 564602 w 879356"/>
                  <a:gd name="connsiteY2" fmla="*/ 299735 h 767180"/>
                  <a:gd name="connsiteX3" fmla="*/ 564602 w 879356"/>
                  <a:gd name="connsiteY3" fmla="*/ 225936 h 767180"/>
                  <a:gd name="connsiteX4" fmla="*/ 593036 w 879356"/>
                  <a:gd name="connsiteY4" fmla="*/ 108417 h 767180"/>
                  <a:gd name="connsiteX5" fmla="*/ 603062 w 879356"/>
                  <a:gd name="connsiteY5" fmla="*/ 99213 h 767180"/>
                  <a:gd name="connsiteX6" fmla="*/ 635770 w 879356"/>
                  <a:gd name="connsiteY6" fmla="*/ 94118 h 767180"/>
                  <a:gd name="connsiteX7" fmla="*/ 642345 w 879356"/>
                  <a:gd name="connsiteY7" fmla="*/ 92310 h 767180"/>
                  <a:gd name="connsiteX8" fmla="*/ 649906 w 879356"/>
                  <a:gd name="connsiteY8" fmla="*/ 85735 h 767180"/>
                  <a:gd name="connsiteX9" fmla="*/ 643002 w 879356"/>
                  <a:gd name="connsiteY9" fmla="*/ 78339 h 767180"/>
                  <a:gd name="connsiteX10" fmla="*/ 615390 w 879356"/>
                  <a:gd name="connsiteY10" fmla="*/ 72586 h 767180"/>
                  <a:gd name="connsiteX11" fmla="*/ 604706 w 879356"/>
                  <a:gd name="connsiteY11" fmla="*/ 73408 h 767180"/>
                  <a:gd name="connsiteX12" fmla="*/ 606350 w 879356"/>
                  <a:gd name="connsiteY12" fmla="*/ 68641 h 767180"/>
                  <a:gd name="connsiteX13" fmla="*/ 611445 w 879356"/>
                  <a:gd name="connsiteY13" fmla="*/ 52863 h 767180"/>
                  <a:gd name="connsiteX14" fmla="*/ 603555 w 879356"/>
                  <a:gd name="connsiteY14" fmla="*/ 34125 h 767180"/>
                  <a:gd name="connsiteX15" fmla="*/ 590571 w 879356"/>
                  <a:gd name="connsiteY15" fmla="*/ 30181 h 767180"/>
                  <a:gd name="connsiteX16" fmla="*/ 567560 w 879356"/>
                  <a:gd name="connsiteY16" fmla="*/ 44151 h 767180"/>
                  <a:gd name="connsiteX17" fmla="*/ 556877 w 879356"/>
                  <a:gd name="connsiteY17" fmla="*/ 77188 h 767180"/>
                  <a:gd name="connsiteX18" fmla="*/ 549151 w 879356"/>
                  <a:gd name="connsiteY18" fmla="*/ 84913 h 767180"/>
                  <a:gd name="connsiteX19" fmla="*/ 528442 w 879356"/>
                  <a:gd name="connsiteY19" fmla="*/ 90666 h 767180"/>
                  <a:gd name="connsiteX20" fmla="*/ 505595 w 879356"/>
                  <a:gd name="connsiteY20" fmla="*/ 97898 h 767180"/>
                  <a:gd name="connsiteX21" fmla="*/ 501158 w 879356"/>
                  <a:gd name="connsiteY21" fmla="*/ 108253 h 767180"/>
                  <a:gd name="connsiteX22" fmla="*/ 511512 w 879356"/>
                  <a:gd name="connsiteY22" fmla="*/ 119101 h 767180"/>
                  <a:gd name="connsiteX23" fmla="*/ 523347 w 879356"/>
                  <a:gd name="connsiteY23" fmla="*/ 121073 h 767180"/>
                  <a:gd name="connsiteX24" fmla="*/ 545371 w 879356"/>
                  <a:gd name="connsiteY24" fmla="*/ 114992 h 767180"/>
                  <a:gd name="connsiteX25" fmla="*/ 541920 w 879356"/>
                  <a:gd name="connsiteY25" fmla="*/ 128962 h 767180"/>
                  <a:gd name="connsiteX26" fmla="*/ 531400 w 879356"/>
                  <a:gd name="connsiteY26" fmla="*/ 189612 h 767180"/>
                  <a:gd name="connsiteX27" fmla="*/ 530250 w 879356"/>
                  <a:gd name="connsiteY27" fmla="*/ 191913 h 767180"/>
                  <a:gd name="connsiteX28" fmla="*/ 516772 w 879356"/>
                  <a:gd name="connsiteY28" fmla="*/ 231031 h 767180"/>
                  <a:gd name="connsiteX29" fmla="*/ 492940 w 879356"/>
                  <a:gd name="connsiteY29" fmla="*/ 317157 h 767180"/>
                  <a:gd name="connsiteX30" fmla="*/ 490474 w 879356"/>
                  <a:gd name="connsiteY30" fmla="*/ 324389 h 767180"/>
                  <a:gd name="connsiteX31" fmla="*/ 489652 w 879356"/>
                  <a:gd name="connsiteY31" fmla="*/ 317157 h 767180"/>
                  <a:gd name="connsiteX32" fmla="*/ 496062 w 879356"/>
                  <a:gd name="connsiteY32" fmla="*/ 279847 h 767180"/>
                  <a:gd name="connsiteX33" fmla="*/ 503294 w 879356"/>
                  <a:gd name="connsiteY33" fmla="*/ 208514 h 767180"/>
                  <a:gd name="connsiteX34" fmla="*/ 502308 w 879356"/>
                  <a:gd name="connsiteY34" fmla="*/ 187640 h 767180"/>
                  <a:gd name="connsiteX35" fmla="*/ 483078 w 879356"/>
                  <a:gd name="connsiteY35" fmla="*/ 171861 h 767180"/>
                  <a:gd name="connsiteX36" fmla="*/ 473873 w 879356"/>
                  <a:gd name="connsiteY36" fmla="*/ 177449 h 767180"/>
                  <a:gd name="connsiteX37" fmla="*/ 468778 w 879356"/>
                  <a:gd name="connsiteY37" fmla="*/ 185667 h 767180"/>
                  <a:gd name="connsiteX38" fmla="*/ 427523 w 879356"/>
                  <a:gd name="connsiteY38" fmla="*/ 259795 h 767180"/>
                  <a:gd name="connsiteX39" fmla="*/ 409608 w 879356"/>
                  <a:gd name="connsiteY39" fmla="*/ 290531 h 767180"/>
                  <a:gd name="connsiteX40" fmla="*/ 405499 w 879356"/>
                  <a:gd name="connsiteY40" fmla="*/ 294640 h 767180"/>
                  <a:gd name="connsiteX41" fmla="*/ 406649 w 879356"/>
                  <a:gd name="connsiteY41" fmla="*/ 283299 h 767180"/>
                  <a:gd name="connsiteX42" fmla="*/ 444781 w 879356"/>
                  <a:gd name="connsiteY42" fmla="*/ 175148 h 767180"/>
                  <a:gd name="connsiteX43" fmla="*/ 461382 w 879356"/>
                  <a:gd name="connsiteY43" fmla="*/ 154110 h 767180"/>
                  <a:gd name="connsiteX44" fmla="*/ 479626 w 879356"/>
                  <a:gd name="connsiteY44" fmla="*/ 155589 h 767180"/>
                  <a:gd name="connsiteX45" fmla="*/ 487680 w 879356"/>
                  <a:gd name="connsiteY45" fmla="*/ 161342 h 767180"/>
                  <a:gd name="connsiteX46" fmla="*/ 494090 w 879356"/>
                  <a:gd name="connsiteY46" fmla="*/ 155589 h 767180"/>
                  <a:gd name="connsiteX47" fmla="*/ 488173 w 879356"/>
                  <a:gd name="connsiteY47" fmla="*/ 144741 h 767180"/>
                  <a:gd name="connsiteX48" fmla="*/ 472723 w 879356"/>
                  <a:gd name="connsiteY48" fmla="*/ 135044 h 767180"/>
                  <a:gd name="connsiteX49" fmla="*/ 435084 w 879356"/>
                  <a:gd name="connsiteY49" fmla="*/ 138824 h 767180"/>
                  <a:gd name="connsiteX50" fmla="*/ 411580 w 879356"/>
                  <a:gd name="connsiteY50" fmla="*/ 166437 h 767180"/>
                  <a:gd name="connsiteX51" fmla="*/ 381995 w 879356"/>
                  <a:gd name="connsiteY51" fmla="*/ 231853 h 767180"/>
                  <a:gd name="connsiteX52" fmla="*/ 377557 w 879356"/>
                  <a:gd name="connsiteY52" fmla="*/ 248125 h 767180"/>
                  <a:gd name="connsiteX53" fmla="*/ 347807 w 879356"/>
                  <a:gd name="connsiteY53" fmla="*/ 340661 h 767180"/>
                  <a:gd name="connsiteX54" fmla="*/ 334987 w 879356"/>
                  <a:gd name="connsiteY54" fmla="*/ 371890 h 767180"/>
                  <a:gd name="connsiteX55" fmla="*/ 334987 w 879356"/>
                  <a:gd name="connsiteY55" fmla="*/ 371890 h 767180"/>
                  <a:gd name="connsiteX56" fmla="*/ 333672 w 879356"/>
                  <a:gd name="connsiteY56" fmla="*/ 371726 h 767180"/>
                  <a:gd name="connsiteX57" fmla="*/ 332851 w 879356"/>
                  <a:gd name="connsiteY57" fmla="*/ 366795 h 767180"/>
                  <a:gd name="connsiteX58" fmla="*/ 326276 w 879356"/>
                  <a:gd name="connsiteY58" fmla="*/ 289709 h 767180"/>
                  <a:gd name="connsiteX59" fmla="*/ 325454 w 879356"/>
                  <a:gd name="connsiteY59" fmla="*/ 218704 h 767180"/>
                  <a:gd name="connsiteX60" fmla="*/ 327427 w 879356"/>
                  <a:gd name="connsiteY60" fmla="*/ 104637 h 767180"/>
                  <a:gd name="connsiteX61" fmla="*/ 322824 w 879356"/>
                  <a:gd name="connsiteY61" fmla="*/ 43823 h 767180"/>
                  <a:gd name="connsiteX62" fmla="*/ 313949 w 879356"/>
                  <a:gd name="connsiteY62" fmla="*/ 18182 h 767180"/>
                  <a:gd name="connsiteX63" fmla="*/ 262339 w 879356"/>
                  <a:gd name="connsiteY63" fmla="*/ 8649 h 767180"/>
                  <a:gd name="connsiteX64" fmla="*/ 240479 w 879356"/>
                  <a:gd name="connsiteY64" fmla="*/ 32482 h 767180"/>
                  <a:gd name="connsiteX65" fmla="*/ 214016 w 879356"/>
                  <a:gd name="connsiteY65" fmla="*/ 81790 h 767180"/>
                  <a:gd name="connsiteX66" fmla="*/ 186897 w 879356"/>
                  <a:gd name="connsiteY66" fmla="*/ 168245 h 767180"/>
                  <a:gd name="connsiteX67" fmla="*/ 167831 w 879356"/>
                  <a:gd name="connsiteY67" fmla="*/ 268835 h 767180"/>
                  <a:gd name="connsiteX68" fmla="*/ 166680 w 879356"/>
                  <a:gd name="connsiteY68" fmla="*/ 277875 h 767180"/>
                  <a:gd name="connsiteX69" fmla="*/ 164708 w 879356"/>
                  <a:gd name="connsiteY69" fmla="*/ 272451 h 767180"/>
                  <a:gd name="connsiteX70" fmla="*/ 164708 w 879356"/>
                  <a:gd name="connsiteY70" fmla="*/ 250097 h 767180"/>
                  <a:gd name="connsiteX71" fmla="*/ 170460 w 879356"/>
                  <a:gd name="connsiteY71" fmla="*/ 111704 h 767180"/>
                  <a:gd name="connsiteX72" fmla="*/ 175227 w 879356"/>
                  <a:gd name="connsiteY72" fmla="*/ 62560 h 767180"/>
                  <a:gd name="connsiteX73" fmla="*/ 169639 w 879356"/>
                  <a:gd name="connsiteY73" fmla="*/ 51548 h 767180"/>
                  <a:gd name="connsiteX74" fmla="*/ 153202 w 879356"/>
                  <a:gd name="connsiteY74" fmla="*/ 46781 h 767180"/>
                  <a:gd name="connsiteX75" fmla="*/ 139396 w 879356"/>
                  <a:gd name="connsiteY75" fmla="*/ 55492 h 767180"/>
                  <a:gd name="connsiteX76" fmla="*/ 132328 w 879356"/>
                  <a:gd name="connsiteY76" fmla="*/ 84749 h 767180"/>
                  <a:gd name="connsiteX77" fmla="*/ 124439 w 879356"/>
                  <a:gd name="connsiteY77" fmla="*/ 164300 h 767180"/>
                  <a:gd name="connsiteX78" fmla="*/ 122795 w 879356"/>
                  <a:gd name="connsiteY78" fmla="*/ 228566 h 767180"/>
                  <a:gd name="connsiteX79" fmla="*/ 125096 w 879356"/>
                  <a:gd name="connsiteY79" fmla="*/ 286093 h 767180"/>
                  <a:gd name="connsiteX80" fmla="*/ 135780 w 879356"/>
                  <a:gd name="connsiteY80" fmla="*/ 356769 h 767180"/>
                  <a:gd name="connsiteX81" fmla="*/ 156983 w 879356"/>
                  <a:gd name="connsiteY81" fmla="*/ 372219 h 767180"/>
                  <a:gd name="connsiteX82" fmla="*/ 167666 w 879356"/>
                  <a:gd name="connsiteY82" fmla="*/ 364658 h 767180"/>
                  <a:gd name="connsiteX83" fmla="*/ 170296 w 879356"/>
                  <a:gd name="connsiteY83" fmla="*/ 355782 h 767180"/>
                  <a:gd name="connsiteX84" fmla="*/ 184596 w 879356"/>
                  <a:gd name="connsiteY84" fmla="*/ 288394 h 767180"/>
                  <a:gd name="connsiteX85" fmla="*/ 214674 w 879356"/>
                  <a:gd name="connsiteY85" fmla="*/ 137838 h 767180"/>
                  <a:gd name="connsiteX86" fmla="*/ 249354 w 879356"/>
                  <a:gd name="connsiteY86" fmla="*/ 52534 h 767180"/>
                  <a:gd name="connsiteX87" fmla="*/ 274666 w 879356"/>
                  <a:gd name="connsiteY87" fmla="*/ 21305 h 767180"/>
                  <a:gd name="connsiteX88" fmla="*/ 282227 w 879356"/>
                  <a:gd name="connsiteY88" fmla="*/ 16045 h 767180"/>
                  <a:gd name="connsiteX89" fmla="*/ 284199 w 879356"/>
                  <a:gd name="connsiteY89" fmla="*/ 36426 h 767180"/>
                  <a:gd name="connsiteX90" fmla="*/ 283706 w 879356"/>
                  <a:gd name="connsiteY90" fmla="*/ 84585 h 767180"/>
                  <a:gd name="connsiteX91" fmla="*/ 282063 w 879356"/>
                  <a:gd name="connsiteY91" fmla="*/ 159369 h 767180"/>
                  <a:gd name="connsiteX92" fmla="*/ 281241 w 879356"/>
                  <a:gd name="connsiteY92" fmla="*/ 214431 h 767180"/>
                  <a:gd name="connsiteX93" fmla="*/ 285185 w 879356"/>
                  <a:gd name="connsiteY93" fmla="*/ 292010 h 767180"/>
                  <a:gd name="connsiteX94" fmla="*/ 301786 w 879356"/>
                  <a:gd name="connsiteY94" fmla="*/ 367945 h 767180"/>
                  <a:gd name="connsiteX95" fmla="*/ 311319 w 879356"/>
                  <a:gd name="connsiteY95" fmla="*/ 386354 h 767180"/>
                  <a:gd name="connsiteX96" fmla="*/ 349287 w 879356"/>
                  <a:gd name="connsiteY96" fmla="*/ 386189 h 767180"/>
                  <a:gd name="connsiteX97" fmla="*/ 357341 w 879356"/>
                  <a:gd name="connsiteY97" fmla="*/ 371726 h 767180"/>
                  <a:gd name="connsiteX98" fmla="*/ 370161 w 879356"/>
                  <a:gd name="connsiteY98" fmla="*/ 336059 h 767180"/>
                  <a:gd name="connsiteX99" fmla="*/ 379201 w 879356"/>
                  <a:gd name="connsiteY99" fmla="*/ 302036 h 767180"/>
                  <a:gd name="connsiteX100" fmla="*/ 382324 w 879356"/>
                  <a:gd name="connsiteY100" fmla="*/ 308117 h 767180"/>
                  <a:gd name="connsiteX101" fmla="*/ 404677 w 879356"/>
                  <a:gd name="connsiteY101" fmla="*/ 320773 h 767180"/>
                  <a:gd name="connsiteX102" fmla="*/ 421606 w 879356"/>
                  <a:gd name="connsiteY102" fmla="*/ 310912 h 767180"/>
                  <a:gd name="connsiteX103" fmla="*/ 435906 w 879356"/>
                  <a:gd name="connsiteY103" fmla="*/ 286257 h 767180"/>
                  <a:gd name="connsiteX104" fmla="*/ 452342 w 879356"/>
                  <a:gd name="connsiteY104" fmla="*/ 250755 h 767180"/>
                  <a:gd name="connsiteX105" fmla="*/ 465820 w 879356"/>
                  <a:gd name="connsiteY105" fmla="*/ 223471 h 767180"/>
                  <a:gd name="connsiteX106" fmla="*/ 466970 w 879356"/>
                  <a:gd name="connsiteY106" fmla="*/ 224293 h 767180"/>
                  <a:gd name="connsiteX107" fmla="*/ 466313 w 879356"/>
                  <a:gd name="connsiteY107" fmla="*/ 228730 h 767180"/>
                  <a:gd name="connsiteX108" fmla="*/ 455465 w 879356"/>
                  <a:gd name="connsiteY108" fmla="*/ 300885 h 767180"/>
                  <a:gd name="connsiteX109" fmla="*/ 457108 w 879356"/>
                  <a:gd name="connsiteY109" fmla="*/ 331457 h 767180"/>
                  <a:gd name="connsiteX110" fmla="*/ 465655 w 879356"/>
                  <a:gd name="connsiteY110" fmla="*/ 348715 h 767180"/>
                  <a:gd name="connsiteX111" fmla="*/ 491789 w 879356"/>
                  <a:gd name="connsiteY111" fmla="*/ 355289 h 767180"/>
                  <a:gd name="connsiteX112" fmla="*/ 499350 w 879356"/>
                  <a:gd name="connsiteY112" fmla="*/ 347893 h 767180"/>
                  <a:gd name="connsiteX113" fmla="*/ 504609 w 879356"/>
                  <a:gd name="connsiteY113" fmla="*/ 332772 h 767180"/>
                  <a:gd name="connsiteX114" fmla="*/ 509376 w 879356"/>
                  <a:gd name="connsiteY114" fmla="*/ 308610 h 767180"/>
                  <a:gd name="connsiteX115" fmla="*/ 524826 w 879356"/>
                  <a:gd name="connsiteY115" fmla="*/ 244016 h 767180"/>
                  <a:gd name="connsiteX116" fmla="*/ 526305 w 879356"/>
                  <a:gd name="connsiteY116" fmla="*/ 239085 h 767180"/>
                  <a:gd name="connsiteX117" fmla="*/ 526305 w 879356"/>
                  <a:gd name="connsiteY117" fmla="*/ 240236 h 767180"/>
                  <a:gd name="connsiteX118" fmla="*/ 526305 w 879356"/>
                  <a:gd name="connsiteY118" fmla="*/ 240236 h 767180"/>
                  <a:gd name="connsiteX119" fmla="*/ 526305 w 879356"/>
                  <a:gd name="connsiteY119" fmla="*/ 240236 h 767180"/>
                  <a:gd name="connsiteX120" fmla="*/ 527949 w 879356"/>
                  <a:gd name="connsiteY120" fmla="*/ 272286 h 767180"/>
                  <a:gd name="connsiteX121" fmla="*/ 581202 w 879356"/>
                  <a:gd name="connsiteY121" fmla="*/ 427938 h 767180"/>
                  <a:gd name="connsiteX122" fmla="*/ 595830 w 879356"/>
                  <a:gd name="connsiteY122" fmla="*/ 449140 h 767180"/>
                  <a:gd name="connsiteX123" fmla="*/ 591393 w 879356"/>
                  <a:gd name="connsiteY123" fmla="*/ 450784 h 767180"/>
                  <a:gd name="connsiteX124" fmla="*/ 502801 w 879356"/>
                  <a:gd name="connsiteY124" fmla="*/ 482999 h 767180"/>
                  <a:gd name="connsiteX125" fmla="*/ 193142 w 879356"/>
                  <a:gd name="connsiteY125" fmla="*/ 437635 h 767180"/>
                  <a:gd name="connsiteX126" fmla="*/ 8892 w 879356"/>
                  <a:gd name="connsiteY126" fmla="*/ 518994 h 767180"/>
                  <a:gd name="connsiteX127" fmla="*/ 64118 w 879356"/>
                  <a:gd name="connsiteY127" fmla="*/ 600354 h 767180"/>
                  <a:gd name="connsiteX128" fmla="*/ 236041 w 879356"/>
                  <a:gd name="connsiteY128" fmla="*/ 589177 h 767180"/>
                  <a:gd name="connsiteX129" fmla="*/ 496391 w 879356"/>
                  <a:gd name="connsiteY129" fmla="*/ 507160 h 767180"/>
                  <a:gd name="connsiteX130" fmla="*/ 557205 w 879356"/>
                  <a:gd name="connsiteY130" fmla="*/ 540197 h 767180"/>
                  <a:gd name="connsiteX131" fmla="*/ 628539 w 879356"/>
                  <a:gd name="connsiteY131" fmla="*/ 718695 h 767180"/>
                  <a:gd name="connsiteX132" fmla="*/ 546029 w 879356"/>
                  <a:gd name="connsiteY132" fmla="*/ 735131 h 767180"/>
                  <a:gd name="connsiteX133" fmla="*/ 544056 w 879356"/>
                  <a:gd name="connsiteY133" fmla="*/ 659031 h 767180"/>
                  <a:gd name="connsiteX134" fmla="*/ 543728 w 879356"/>
                  <a:gd name="connsiteY134" fmla="*/ 637500 h 767180"/>
                  <a:gd name="connsiteX135" fmla="*/ 510198 w 879356"/>
                  <a:gd name="connsiteY135" fmla="*/ 735295 h 767180"/>
                  <a:gd name="connsiteX136" fmla="*/ 620320 w 879356"/>
                  <a:gd name="connsiteY136" fmla="*/ 750088 h 767180"/>
                  <a:gd name="connsiteX137" fmla="*/ 653522 w 879356"/>
                  <a:gd name="connsiteY137" fmla="*/ 614324 h 767180"/>
                  <a:gd name="connsiteX138" fmla="*/ 529099 w 879356"/>
                  <a:gd name="connsiteY138" fmla="*/ 495326 h 767180"/>
                  <a:gd name="connsiteX139" fmla="*/ 608158 w 879356"/>
                  <a:gd name="connsiteY139" fmla="*/ 464755 h 767180"/>
                  <a:gd name="connsiteX140" fmla="*/ 668150 w 879356"/>
                  <a:gd name="connsiteY140" fmla="*/ 518830 h 767180"/>
                  <a:gd name="connsiteX141" fmla="*/ 823472 w 879356"/>
                  <a:gd name="connsiteY141" fmla="*/ 553346 h 767180"/>
                  <a:gd name="connsiteX142" fmla="*/ 879027 w 879356"/>
                  <a:gd name="connsiteY142" fmla="*/ 474616 h 767180"/>
                  <a:gd name="connsiteX143" fmla="*/ 815254 w 879356"/>
                  <a:gd name="connsiteY143" fmla="*/ 413967 h 767180"/>
                  <a:gd name="connsiteX144" fmla="*/ 300800 w 879356"/>
                  <a:gd name="connsiteY144" fmla="*/ 549237 h 767180"/>
                  <a:gd name="connsiteX145" fmla="*/ 114413 w 879356"/>
                  <a:gd name="connsiteY145" fmla="*/ 581452 h 767180"/>
                  <a:gd name="connsiteX146" fmla="*/ 18590 w 879356"/>
                  <a:gd name="connsiteY146" fmla="*/ 533129 h 767180"/>
                  <a:gd name="connsiteX147" fmla="*/ 72829 w 879356"/>
                  <a:gd name="connsiteY147" fmla="*/ 491053 h 767180"/>
                  <a:gd name="connsiteX148" fmla="*/ 188376 w 879356"/>
                  <a:gd name="connsiteY148" fmla="*/ 460646 h 767180"/>
                  <a:gd name="connsiteX149" fmla="*/ 468121 w 879356"/>
                  <a:gd name="connsiteY149" fmla="*/ 494833 h 767180"/>
                  <a:gd name="connsiteX150" fmla="*/ 300800 w 879356"/>
                  <a:gd name="connsiteY150" fmla="*/ 549237 h 767180"/>
                  <a:gd name="connsiteX151" fmla="*/ 840566 w 879356"/>
                  <a:gd name="connsiteY151" fmla="*/ 523432 h 767180"/>
                  <a:gd name="connsiteX152" fmla="*/ 673738 w 879356"/>
                  <a:gd name="connsiteY152" fmla="*/ 490067 h 767180"/>
                  <a:gd name="connsiteX153" fmla="*/ 636757 w 879356"/>
                  <a:gd name="connsiteY153" fmla="*/ 454071 h 767180"/>
                  <a:gd name="connsiteX154" fmla="*/ 788463 w 879356"/>
                  <a:gd name="connsiteY154" fmla="*/ 434348 h 767180"/>
                  <a:gd name="connsiteX155" fmla="*/ 840566 w 879356"/>
                  <a:gd name="connsiteY155" fmla="*/ 523432 h 76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</a:cxnLst>
                <a:rect l="l" t="t" r="r" b="b"/>
                <a:pathLst>
                  <a:path w="879356" h="767180">
                    <a:moveTo>
                      <a:pt x="815254" y="413967"/>
                    </a:moveTo>
                    <a:cubicBezTo>
                      <a:pt x="748852" y="396873"/>
                      <a:pt x="685572" y="416103"/>
                      <a:pt x="623772" y="438457"/>
                    </a:cubicBezTo>
                    <a:cubicBezTo>
                      <a:pt x="582681" y="385696"/>
                      <a:pt x="569204" y="334251"/>
                      <a:pt x="564602" y="299735"/>
                    </a:cubicBezTo>
                    <a:cubicBezTo>
                      <a:pt x="561643" y="275902"/>
                      <a:pt x="562465" y="249604"/>
                      <a:pt x="564602" y="225936"/>
                    </a:cubicBezTo>
                    <a:cubicBezTo>
                      <a:pt x="569039" y="186325"/>
                      <a:pt x="581038" y="146878"/>
                      <a:pt x="593036" y="108417"/>
                    </a:cubicBezTo>
                    <a:cubicBezTo>
                      <a:pt x="594187" y="102664"/>
                      <a:pt x="597310" y="100035"/>
                      <a:pt x="603062" y="99213"/>
                    </a:cubicBezTo>
                    <a:cubicBezTo>
                      <a:pt x="614075" y="98062"/>
                      <a:pt x="624923" y="96090"/>
                      <a:pt x="635770" y="94118"/>
                    </a:cubicBezTo>
                    <a:cubicBezTo>
                      <a:pt x="638072" y="93624"/>
                      <a:pt x="640044" y="93460"/>
                      <a:pt x="642345" y="92310"/>
                    </a:cubicBezTo>
                    <a:cubicBezTo>
                      <a:pt x="645632" y="90995"/>
                      <a:pt x="649577" y="89680"/>
                      <a:pt x="649906" y="85735"/>
                    </a:cubicBezTo>
                    <a:cubicBezTo>
                      <a:pt x="650234" y="81297"/>
                      <a:pt x="646125" y="79654"/>
                      <a:pt x="643002" y="78339"/>
                    </a:cubicBezTo>
                    <a:cubicBezTo>
                      <a:pt x="634291" y="73408"/>
                      <a:pt x="625416" y="72093"/>
                      <a:pt x="615390" y="72586"/>
                    </a:cubicBezTo>
                    <a:lnTo>
                      <a:pt x="604706" y="73408"/>
                    </a:lnTo>
                    <a:lnTo>
                      <a:pt x="606350" y="68641"/>
                    </a:lnTo>
                    <a:cubicBezTo>
                      <a:pt x="607664" y="63546"/>
                      <a:pt x="609472" y="57958"/>
                      <a:pt x="611445" y="52863"/>
                    </a:cubicBezTo>
                    <a:cubicBezTo>
                      <a:pt x="614075" y="44316"/>
                      <a:pt x="611280" y="37741"/>
                      <a:pt x="603555" y="34125"/>
                    </a:cubicBezTo>
                    <a:cubicBezTo>
                      <a:pt x="599118" y="32153"/>
                      <a:pt x="594515" y="30838"/>
                      <a:pt x="590571" y="30181"/>
                    </a:cubicBezTo>
                    <a:cubicBezTo>
                      <a:pt x="578079" y="28537"/>
                      <a:pt x="571340" y="32810"/>
                      <a:pt x="567560" y="44151"/>
                    </a:cubicBezTo>
                    <a:cubicBezTo>
                      <a:pt x="563780" y="55492"/>
                      <a:pt x="559999" y="65847"/>
                      <a:pt x="556877" y="77188"/>
                    </a:cubicBezTo>
                    <a:cubicBezTo>
                      <a:pt x="555890" y="81297"/>
                      <a:pt x="553754" y="83763"/>
                      <a:pt x="549151" y="84913"/>
                    </a:cubicBezTo>
                    <a:cubicBezTo>
                      <a:pt x="542248" y="86064"/>
                      <a:pt x="535345" y="88365"/>
                      <a:pt x="528442" y="90666"/>
                    </a:cubicBezTo>
                    <a:cubicBezTo>
                      <a:pt x="520552" y="92638"/>
                      <a:pt x="512663" y="95268"/>
                      <a:pt x="505595" y="97898"/>
                    </a:cubicBezTo>
                    <a:cubicBezTo>
                      <a:pt x="499021" y="99706"/>
                      <a:pt x="498035" y="103157"/>
                      <a:pt x="501158" y="108253"/>
                    </a:cubicBezTo>
                    <a:cubicBezTo>
                      <a:pt x="503952" y="112690"/>
                      <a:pt x="507896" y="116471"/>
                      <a:pt x="511512" y="119101"/>
                    </a:cubicBezTo>
                    <a:cubicBezTo>
                      <a:pt x="515128" y="121895"/>
                      <a:pt x="519566" y="122552"/>
                      <a:pt x="523347" y="121073"/>
                    </a:cubicBezTo>
                    <a:cubicBezTo>
                      <a:pt x="530250" y="119101"/>
                      <a:pt x="537153" y="116964"/>
                      <a:pt x="545371" y="114992"/>
                    </a:cubicBezTo>
                    <a:lnTo>
                      <a:pt x="541920" y="128962"/>
                    </a:lnTo>
                    <a:cubicBezTo>
                      <a:pt x="537153" y="149672"/>
                      <a:pt x="534030" y="169560"/>
                      <a:pt x="531400" y="189612"/>
                    </a:cubicBezTo>
                    <a:cubicBezTo>
                      <a:pt x="530907" y="190269"/>
                      <a:pt x="530579" y="191091"/>
                      <a:pt x="530250" y="191913"/>
                    </a:cubicBezTo>
                    <a:cubicBezTo>
                      <a:pt x="525648" y="204898"/>
                      <a:pt x="520552" y="217554"/>
                      <a:pt x="516772" y="231031"/>
                    </a:cubicBezTo>
                    <a:cubicBezTo>
                      <a:pt x="508554" y="259795"/>
                      <a:pt x="500829" y="288558"/>
                      <a:pt x="492940" y="317157"/>
                    </a:cubicBezTo>
                    <a:lnTo>
                      <a:pt x="490474" y="324389"/>
                    </a:lnTo>
                    <a:cubicBezTo>
                      <a:pt x="489652" y="321759"/>
                      <a:pt x="489652" y="319458"/>
                      <a:pt x="489652" y="317157"/>
                    </a:cubicBezTo>
                    <a:cubicBezTo>
                      <a:pt x="492118" y="304830"/>
                      <a:pt x="494747" y="292667"/>
                      <a:pt x="496062" y="279847"/>
                    </a:cubicBezTo>
                    <a:cubicBezTo>
                      <a:pt x="499350" y="256343"/>
                      <a:pt x="501486" y="232511"/>
                      <a:pt x="503294" y="208514"/>
                    </a:cubicBezTo>
                    <a:cubicBezTo>
                      <a:pt x="503787" y="201611"/>
                      <a:pt x="503459" y="194543"/>
                      <a:pt x="502308" y="187640"/>
                    </a:cubicBezTo>
                    <a:cubicBezTo>
                      <a:pt x="500665" y="177778"/>
                      <a:pt x="492940" y="172190"/>
                      <a:pt x="483078" y="171861"/>
                    </a:cubicBezTo>
                    <a:cubicBezTo>
                      <a:pt x="479462" y="172190"/>
                      <a:pt x="475517" y="173176"/>
                      <a:pt x="473873" y="177449"/>
                    </a:cubicBezTo>
                    <a:cubicBezTo>
                      <a:pt x="472723" y="180408"/>
                      <a:pt x="470751" y="182709"/>
                      <a:pt x="468778" y="185667"/>
                    </a:cubicBezTo>
                    <a:cubicBezTo>
                      <a:pt x="455136" y="210322"/>
                      <a:pt x="441330" y="235140"/>
                      <a:pt x="427523" y="259795"/>
                    </a:cubicBezTo>
                    <a:cubicBezTo>
                      <a:pt x="422099" y="270150"/>
                      <a:pt x="415689" y="280669"/>
                      <a:pt x="409608" y="290531"/>
                    </a:cubicBezTo>
                    <a:cubicBezTo>
                      <a:pt x="409115" y="291681"/>
                      <a:pt x="407635" y="292503"/>
                      <a:pt x="405499" y="294640"/>
                    </a:cubicBezTo>
                    <a:cubicBezTo>
                      <a:pt x="405663" y="289873"/>
                      <a:pt x="406156" y="286421"/>
                      <a:pt x="406649" y="283299"/>
                    </a:cubicBezTo>
                    <a:cubicBezTo>
                      <a:pt x="411087" y="244016"/>
                      <a:pt x="424400" y="208185"/>
                      <a:pt x="444781" y="175148"/>
                    </a:cubicBezTo>
                    <a:cubicBezTo>
                      <a:pt x="449219" y="167259"/>
                      <a:pt x="454479" y="160027"/>
                      <a:pt x="461382" y="154110"/>
                    </a:cubicBezTo>
                    <a:cubicBezTo>
                      <a:pt x="470093" y="147207"/>
                      <a:pt x="472559" y="147535"/>
                      <a:pt x="479626" y="155589"/>
                    </a:cubicBezTo>
                    <a:cubicBezTo>
                      <a:pt x="482092" y="157890"/>
                      <a:pt x="484886" y="160520"/>
                      <a:pt x="487680" y="161342"/>
                    </a:cubicBezTo>
                    <a:cubicBezTo>
                      <a:pt x="492282" y="162985"/>
                      <a:pt x="494912" y="160191"/>
                      <a:pt x="494090" y="155589"/>
                    </a:cubicBezTo>
                    <a:cubicBezTo>
                      <a:pt x="494090" y="151151"/>
                      <a:pt x="491460" y="147535"/>
                      <a:pt x="488173" y="144741"/>
                    </a:cubicBezTo>
                    <a:cubicBezTo>
                      <a:pt x="483242" y="141125"/>
                      <a:pt x="477983" y="138002"/>
                      <a:pt x="472723" y="135044"/>
                    </a:cubicBezTo>
                    <a:cubicBezTo>
                      <a:pt x="459410" y="128469"/>
                      <a:pt x="446754" y="129784"/>
                      <a:pt x="435084" y="138824"/>
                    </a:cubicBezTo>
                    <a:cubicBezTo>
                      <a:pt x="424729" y="145892"/>
                      <a:pt x="417497" y="155918"/>
                      <a:pt x="411580" y="166437"/>
                    </a:cubicBezTo>
                    <a:cubicBezTo>
                      <a:pt x="399417" y="186818"/>
                      <a:pt x="389062" y="208678"/>
                      <a:pt x="381995" y="231853"/>
                    </a:cubicBezTo>
                    <a:cubicBezTo>
                      <a:pt x="380351" y="237277"/>
                      <a:pt x="378872" y="242701"/>
                      <a:pt x="377557" y="248125"/>
                    </a:cubicBezTo>
                    <a:cubicBezTo>
                      <a:pt x="371311" y="265876"/>
                      <a:pt x="363586" y="292010"/>
                      <a:pt x="347807" y="340661"/>
                    </a:cubicBezTo>
                    <a:cubicBezTo>
                      <a:pt x="344356" y="351016"/>
                      <a:pt x="339425" y="361699"/>
                      <a:pt x="334987" y="371890"/>
                    </a:cubicBezTo>
                    <a:lnTo>
                      <a:pt x="334987" y="371890"/>
                    </a:lnTo>
                    <a:cubicBezTo>
                      <a:pt x="334658" y="371890"/>
                      <a:pt x="334001" y="372054"/>
                      <a:pt x="333672" y="371726"/>
                    </a:cubicBezTo>
                    <a:lnTo>
                      <a:pt x="332851" y="366795"/>
                    </a:lnTo>
                    <a:cubicBezTo>
                      <a:pt x="327755" y="341647"/>
                      <a:pt x="327098" y="315514"/>
                      <a:pt x="326276" y="289709"/>
                    </a:cubicBezTo>
                    <a:cubicBezTo>
                      <a:pt x="325454" y="266205"/>
                      <a:pt x="325290" y="242372"/>
                      <a:pt x="325454" y="218704"/>
                    </a:cubicBezTo>
                    <a:cubicBezTo>
                      <a:pt x="325947" y="180736"/>
                      <a:pt x="326769" y="142604"/>
                      <a:pt x="327427" y="104637"/>
                    </a:cubicBezTo>
                    <a:cubicBezTo>
                      <a:pt x="327755" y="83927"/>
                      <a:pt x="327098" y="63710"/>
                      <a:pt x="322824" y="43823"/>
                    </a:cubicBezTo>
                    <a:cubicBezTo>
                      <a:pt x="321016" y="34947"/>
                      <a:pt x="318222" y="26236"/>
                      <a:pt x="313949" y="18182"/>
                    </a:cubicBezTo>
                    <a:cubicBezTo>
                      <a:pt x="305895" y="1910"/>
                      <a:pt x="279761" y="-8116"/>
                      <a:pt x="262339" y="8649"/>
                    </a:cubicBezTo>
                    <a:cubicBezTo>
                      <a:pt x="254450" y="16045"/>
                      <a:pt x="246889" y="23770"/>
                      <a:pt x="240479" y="32482"/>
                    </a:cubicBezTo>
                    <a:cubicBezTo>
                      <a:pt x="229795" y="47767"/>
                      <a:pt x="221413" y="64368"/>
                      <a:pt x="214016" y="81790"/>
                    </a:cubicBezTo>
                    <a:cubicBezTo>
                      <a:pt x="202675" y="109732"/>
                      <a:pt x="194622" y="138824"/>
                      <a:pt x="186897" y="168245"/>
                    </a:cubicBezTo>
                    <a:cubicBezTo>
                      <a:pt x="179172" y="201611"/>
                      <a:pt x="173583" y="235469"/>
                      <a:pt x="167831" y="268835"/>
                    </a:cubicBezTo>
                    <a:lnTo>
                      <a:pt x="166680" y="277875"/>
                    </a:lnTo>
                    <a:cubicBezTo>
                      <a:pt x="165365" y="275738"/>
                      <a:pt x="165036" y="274094"/>
                      <a:pt x="164708" y="272451"/>
                    </a:cubicBezTo>
                    <a:lnTo>
                      <a:pt x="164708" y="250097"/>
                    </a:lnTo>
                    <a:cubicBezTo>
                      <a:pt x="164872" y="204076"/>
                      <a:pt x="167831" y="157397"/>
                      <a:pt x="170460" y="111704"/>
                    </a:cubicBezTo>
                    <a:cubicBezTo>
                      <a:pt x="171775" y="95268"/>
                      <a:pt x="173912" y="78996"/>
                      <a:pt x="175227" y="62560"/>
                    </a:cubicBezTo>
                    <a:cubicBezTo>
                      <a:pt x="175720" y="57465"/>
                      <a:pt x="173912" y="54342"/>
                      <a:pt x="169639" y="51548"/>
                    </a:cubicBezTo>
                    <a:cubicBezTo>
                      <a:pt x="164708" y="48589"/>
                      <a:pt x="159119" y="47110"/>
                      <a:pt x="153202" y="46781"/>
                    </a:cubicBezTo>
                    <a:cubicBezTo>
                      <a:pt x="145313" y="46124"/>
                      <a:pt x="141697" y="48754"/>
                      <a:pt x="139396" y="55492"/>
                    </a:cubicBezTo>
                    <a:cubicBezTo>
                      <a:pt x="136273" y="65190"/>
                      <a:pt x="133479" y="75052"/>
                      <a:pt x="132328" y="84749"/>
                    </a:cubicBezTo>
                    <a:cubicBezTo>
                      <a:pt x="129205" y="111376"/>
                      <a:pt x="126411" y="137509"/>
                      <a:pt x="124439" y="164300"/>
                    </a:cubicBezTo>
                    <a:cubicBezTo>
                      <a:pt x="122795" y="185503"/>
                      <a:pt x="122631" y="206870"/>
                      <a:pt x="122795" y="228566"/>
                    </a:cubicBezTo>
                    <a:cubicBezTo>
                      <a:pt x="122467" y="247632"/>
                      <a:pt x="123946" y="266698"/>
                      <a:pt x="125096" y="286093"/>
                    </a:cubicBezTo>
                    <a:cubicBezTo>
                      <a:pt x="126247" y="309925"/>
                      <a:pt x="129534" y="333758"/>
                      <a:pt x="135780" y="356769"/>
                    </a:cubicBezTo>
                    <a:cubicBezTo>
                      <a:pt x="138903" y="367123"/>
                      <a:pt x="143669" y="371726"/>
                      <a:pt x="156983" y="372219"/>
                    </a:cubicBezTo>
                    <a:cubicBezTo>
                      <a:pt x="162078" y="372383"/>
                      <a:pt x="166187" y="370411"/>
                      <a:pt x="167666" y="364658"/>
                    </a:cubicBezTo>
                    <a:lnTo>
                      <a:pt x="170296" y="355782"/>
                    </a:lnTo>
                    <a:cubicBezTo>
                      <a:pt x="177199" y="333594"/>
                      <a:pt x="181308" y="311240"/>
                      <a:pt x="184596" y="288394"/>
                    </a:cubicBezTo>
                    <a:cubicBezTo>
                      <a:pt x="191828" y="238099"/>
                      <a:pt x="200210" y="187311"/>
                      <a:pt x="214674" y="137838"/>
                    </a:cubicBezTo>
                    <a:cubicBezTo>
                      <a:pt x="223714" y="108581"/>
                      <a:pt x="233904" y="79818"/>
                      <a:pt x="249354" y="52534"/>
                    </a:cubicBezTo>
                    <a:cubicBezTo>
                      <a:pt x="255929" y="41028"/>
                      <a:pt x="264311" y="30016"/>
                      <a:pt x="274666" y="21305"/>
                    </a:cubicBezTo>
                    <a:cubicBezTo>
                      <a:pt x="276803" y="19661"/>
                      <a:pt x="278940" y="18182"/>
                      <a:pt x="282227" y="16045"/>
                    </a:cubicBezTo>
                    <a:cubicBezTo>
                      <a:pt x="283213" y="23935"/>
                      <a:pt x="284199" y="30345"/>
                      <a:pt x="284199" y="36426"/>
                    </a:cubicBezTo>
                    <a:cubicBezTo>
                      <a:pt x="284528" y="52698"/>
                      <a:pt x="284199" y="68970"/>
                      <a:pt x="283706" y="84585"/>
                    </a:cubicBezTo>
                    <a:cubicBezTo>
                      <a:pt x="283049" y="109732"/>
                      <a:pt x="282391" y="134551"/>
                      <a:pt x="282063" y="159369"/>
                    </a:cubicBezTo>
                    <a:cubicBezTo>
                      <a:pt x="281405" y="177778"/>
                      <a:pt x="281076" y="196515"/>
                      <a:pt x="281241" y="214431"/>
                    </a:cubicBezTo>
                    <a:cubicBezTo>
                      <a:pt x="281405" y="240400"/>
                      <a:pt x="282720" y="266369"/>
                      <a:pt x="285185" y="292010"/>
                    </a:cubicBezTo>
                    <a:cubicBezTo>
                      <a:pt x="287980" y="317650"/>
                      <a:pt x="292253" y="343291"/>
                      <a:pt x="301786" y="367945"/>
                    </a:cubicBezTo>
                    <a:cubicBezTo>
                      <a:pt x="304251" y="374355"/>
                      <a:pt x="307539" y="380601"/>
                      <a:pt x="311319" y="386354"/>
                    </a:cubicBezTo>
                    <a:cubicBezTo>
                      <a:pt x="318715" y="398024"/>
                      <a:pt x="341069" y="400160"/>
                      <a:pt x="349287" y="386189"/>
                    </a:cubicBezTo>
                    <a:cubicBezTo>
                      <a:pt x="351917" y="381752"/>
                      <a:pt x="355533" y="376656"/>
                      <a:pt x="357341" y="371726"/>
                    </a:cubicBezTo>
                    <a:cubicBezTo>
                      <a:pt x="362271" y="360056"/>
                      <a:pt x="366380" y="348551"/>
                      <a:pt x="370161" y="336059"/>
                    </a:cubicBezTo>
                    <a:cubicBezTo>
                      <a:pt x="373284" y="324718"/>
                      <a:pt x="376242" y="313377"/>
                      <a:pt x="379201" y="302036"/>
                    </a:cubicBezTo>
                    <a:cubicBezTo>
                      <a:pt x="380023" y="304173"/>
                      <a:pt x="381173" y="306145"/>
                      <a:pt x="382324" y="308117"/>
                    </a:cubicBezTo>
                    <a:cubicBezTo>
                      <a:pt x="387090" y="316829"/>
                      <a:pt x="395473" y="319787"/>
                      <a:pt x="404677" y="320773"/>
                    </a:cubicBezTo>
                    <a:cubicBezTo>
                      <a:pt x="412238" y="321266"/>
                      <a:pt x="417826" y="316500"/>
                      <a:pt x="421606" y="310912"/>
                    </a:cubicBezTo>
                    <a:cubicBezTo>
                      <a:pt x="426701" y="303022"/>
                      <a:pt x="431468" y="294475"/>
                      <a:pt x="435906" y="286257"/>
                    </a:cubicBezTo>
                    <a:cubicBezTo>
                      <a:pt x="442152" y="274752"/>
                      <a:pt x="446918" y="262753"/>
                      <a:pt x="452342" y="250755"/>
                    </a:cubicBezTo>
                    <a:cubicBezTo>
                      <a:pt x="456615" y="241551"/>
                      <a:pt x="461218" y="232675"/>
                      <a:pt x="465820" y="223471"/>
                    </a:cubicBezTo>
                    <a:lnTo>
                      <a:pt x="466970" y="224293"/>
                    </a:lnTo>
                    <a:cubicBezTo>
                      <a:pt x="466806" y="225607"/>
                      <a:pt x="466477" y="227087"/>
                      <a:pt x="466313" y="228730"/>
                    </a:cubicBezTo>
                    <a:cubicBezTo>
                      <a:pt x="461053" y="252563"/>
                      <a:pt x="456944" y="276724"/>
                      <a:pt x="455465" y="300885"/>
                    </a:cubicBezTo>
                    <a:cubicBezTo>
                      <a:pt x="454807" y="311076"/>
                      <a:pt x="454479" y="321431"/>
                      <a:pt x="457108" y="331457"/>
                    </a:cubicBezTo>
                    <a:cubicBezTo>
                      <a:pt x="459245" y="337867"/>
                      <a:pt x="461546" y="343620"/>
                      <a:pt x="465655" y="348715"/>
                    </a:cubicBezTo>
                    <a:cubicBezTo>
                      <a:pt x="471572" y="356276"/>
                      <a:pt x="482913" y="358741"/>
                      <a:pt x="491789" y="355289"/>
                    </a:cubicBezTo>
                    <a:cubicBezTo>
                      <a:pt x="495241" y="353646"/>
                      <a:pt x="498199" y="351509"/>
                      <a:pt x="499350" y="347893"/>
                    </a:cubicBezTo>
                    <a:cubicBezTo>
                      <a:pt x="501486" y="342798"/>
                      <a:pt x="503459" y="337703"/>
                      <a:pt x="504609" y="332772"/>
                    </a:cubicBezTo>
                    <a:cubicBezTo>
                      <a:pt x="506582" y="324718"/>
                      <a:pt x="508061" y="316664"/>
                      <a:pt x="509376" y="308610"/>
                    </a:cubicBezTo>
                    <a:cubicBezTo>
                      <a:pt x="514635" y="287079"/>
                      <a:pt x="519566" y="265219"/>
                      <a:pt x="524826" y="244016"/>
                    </a:cubicBezTo>
                    <a:cubicBezTo>
                      <a:pt x="525319" y="242372"/>
                      <a:pt x="525812" y="240729"/>
                      <a:pt x="526305" y="239085"/>
                    </a:cubicBezTo>
                    <a:cubicBezTo>
                      <a:pt x="526305" y="239414"/>
                      <a:pt x="526305" y="239743"/>
                      <a:pt x="526305" y="240236"/>
                    </a:cubicBezTo>
                    <a:lnTo>
                      <a:pt x="526305" y="240236"/>
                    </a:lnTo>
                    <a:cubicBezTo>
                      <a:pt x="526305" y="240236"/>
                      <a:pt x="526305" y="240236"/>
                      <a:pt x="526305" y="240236"/>
                    </a:cubicBezTo>
                    <a:cubicBezTo>
                      <a:pt x="526141" y="249276"/>
                      <a:pt x="526634" y="259795"/>
                      <a:pt x="527949" y="272286"/>
                    </a:cubicBezTo>
                    <a:cubicBezTo>
                      <a:pt x="532222" y="325868"/>
                      <a:pt x="544221" y="367288"/>
                      <a:pt x="581202" y="427938"/>
                    </a:cubicBezTo>
                    <a:cubicBezTo>
                      <a:pt x="585804" y="435498"/>
                      <a:pt x="590571" y="442566"/>
                      <a:pt x="595830" y="449140"/>
                    </a:cubicBezTo>
                    <a:cubicBezTo>
                      <a:pt x="594351" y="449633"/>
                      <a:pt x="592872" y="450291"/>
                      <a:pt x="591393" y="450784"/>
                    </a:cubicBezTo>
                    <a:cubicBezTo>
                      <a:pt x="561972" y="461632"/>
                      <a:pt x="532387" y="472480"/>
                      <a:pt x="502801" y="482999"/>
                    </a:cubicBezTo>
                    <a:cubicBezTo>
                      <a:pt x="405827" y="441415"/>
                      <a:pt x="298006" y="424486"/>
                      <a:pt x="193142" y="437635"/>
                    </a:cubicBezTo>
                    <a:cubicBezTo>
                      <a:pt x="133315" y="445031"/>
                      <a:pt x="44230" y="462947"/>
                      <a:pt x="8892" y="518994"/>
                    </a:cubicBezTo>
                    <a:cubicBezTo>
                      <a:pt x="-19214" y="563701"/>
                      <a:pt x="24835" y="590656"/>
                      <a:pt x="64118" y="600354"/>
                    </a:cubicBezTo>
                    <a:cubicBezTo>
                      <a:pt x="120001" y="613996"/>
                      <a:pt x="181308" y="601997"/>
                      <a:pt x="236041" y="589177"/>
                    </a:cubicBezTo>
                    <a:cubicBezTo>
                      <a:pt x="324468" y="568303"/>
                      <a:pt x="410923" y="538060"/>
                      <a:pt x="496391" y="507160"/>
                    </a:cubicBezTo>
                    <a:cubicBezTo>
                      <a:pt x="517594" y="516858"/>
                      <a:pt x="537975" y="527705"/>
                      <a:pt x="557205" y="540197"/>
                    </a:cubicBezTo>
                    <a:cubicBezTo>
                      <a:pt x="609966" y="574056"/>
                      <a:pt x="676039" y="655744"/>
                      <a:pt x="628539" y="718695"/>
                    </a:cubicBezTo>
                    <a:cubicBezTo>
                      <a:pt x="609472" y="744006"/>
                      <a:pt x="573477" y="751074"/>
                      <a:pt x="546029" y="735131"/>
                    </a:cubicBezTo>
                    <a:cubicBezTo>
                      <a:pt x="517430" y="718530"/>
                      <a:pt x="509376" y="673824"/>
                      <a:pt x="544056" y="659031"/>
                    </a:cubicBezTo>
                    <a:cubicBezTo>
                      <a:pt x="553261" y="655086"/>
                      <a:pt x="558027" y="631418"/>
                      <a:pt x="543728" y="637500"/>
                    </a:cubicBezTo>
                    <a:cubicBezTo>
                      <a:pt x="508390" y="652457"/>
                      <a:pt x="490310" y="701437"/>
                      <a:pt x="510198" y="735295"/>
                    </a:cubicBezTo>
                    <a:cubicBezTo>
                      <a:pt x="532880" y="774085"/>
                      <a:pt x="587448" y="775564"/>
                      <a:pt x="620320" y="750088"/>
                    </a:cubicBezTo>
                    <a:cubicBezTo>
                      <a:pt x="661247" y="718530"/>
                      <a:pt x="671437" y="661168"/>
                      <a:pt x="653522" y="614324"/>
                    </a:cubicBezTo>
                    <a:cubicBezTo>
                      <a:pt x="631826" y="557784"/>
                      <a:pt x="581531" y="520967"/>
                      <a:pt x="529099" y="495326"/>
                    </a:cubicBezTo>
                    <a:cubicBezTo>
                      <a:pt x="555233" y="485629"/>
                      <a:pt x="581531" y="474616"/>
                      <a:pt x="608158" y="464755"/>
                    </a:cubicBezTo>
                    <a:cubicBezTo>
                      <a:pt x="625744" y="484643"/>
                      <a:pt x="645797" y="501736"/>
                      <a:pt x="668150" y="518830"/>
                    </a:cubicBezTo>
                    <a:cubicBezTo>
                      <a:pt x="708419" y="549894"/>
                      <a:pt x="771205" y="569782"/>
                      <a:pt x="823472" y="553346"/>
                    </a:cubicBezTo>
                    <a:cubicBezTo>
                      <a:pt x="858482" y="542169"/>
                      <a:pt x="882478" y="513899"/>
                      <a:pt x="879027" y="474616"/>
                    </a:cubicBezTo>
                    <a:cubicBezTo>
                      <a:pt x="875904" y="440429"/>
                      <a:pt x="844839" y="421527"/>
                      <a:pt x="815254" y="413967"/>
                    </a:cubicBezTo>
                    <a:close/>
                    <a:moveTo>
                      <a:pt x="300800" y="549237"/>
                    </a:moveTo>
                    <a:cubicBezTo>
                      <a:pt x="240808" y="566495"/>
                      <a:pt x="177364" y="583589"/>
                      <a:pt x="114413" y="581452"/>
                    </a:cubicBezTo>
                    <a:cubicBezTo>
                      <a:pt x="92224" y="580630"/>
                      <a:pt x="9057" y="570768"/>
                      <a:pt x="18590" y="533129"/>
                    </a:cubicBezTo>
                    <a:cubicBezTo>
                      <a:pt x="23685" y="512749"/>
                      <a:pt x="56229" y="498613"/>
                      <a:pt x="72829" y="491053"/>
                    </a:cubicBezTo>
                    <a:cubicBezTo>
                      <a:pt x="108989" y="474452"/>
                      <a:pt x="148929" y="465576"/>
                      <a:pt x="188376" y="460646"/>
                    </a:cubicBezTo>
                    <a:cubicBezTo>
                      <a:pt x="279597" y="449305"/>
                      <a:pt x="379529" y="460810"/>
                      <a:pt x="468121" y="494833"/>
                    </a:cubicBezTo>
                    <a:cubicBezTo>
                      <a:pt x="412731" y="514556"/>
                      <a:pt x="357012" y="533129"/>
                      <a:pt x="300800" y="549237"/>
                    </a:cubicBezTo>
                    <a:close/>
                    <a:moveTo>
                      <a:pt x="840566" y="523432"/>
                    </a:moveTo>
                    <a:cubicBezTo>
                      <a:pt x="788463" y="567481"/>
                      <a:pt x="716801" y="526391"/>
                      <a:pt x="673738" y="490067"/>
                    </a:cubicBezTo>
                    <a:cubicBezTo>
                      <a:pt x="659767" y="478232"/>
                      <a:pt x="647440" y="466234"/>
                      <a:pt x="636757" y="454071"/>
                    </a:cubicBezTo>
                    <a:cubicBezTo>
                      <a:pt x="685901" y="437635"/>
                      <a:pt x="736196" y="426623"/>
                      <a:pt x="788463" y="434348"/>
                    </a:cubicBezTo>
                    <a:cubicBezTo>
                      <a:pt x="830704" y="440429"/>
                      <a:pt x="892011" y="479876"/>
                      <a:pt x="840566" y="523432"/>
                    </a:cubicBezTo>
                    <a:close/>
                  </a:path>
                </a:pathLst>
              </a:custGeom>
              <a:grpFill/>
              <a:ln w="16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26" name="Espaço Reservado para Imagem 25">
            <a:extLst>
              <a:ext uri="{FF2B5EF4-FFF2-40B4-BE49-F238E27FC236}">
                <a16:creationId xmlns:a16="http://schemas.microsoft.com/office/drawing/2014/main" id="{78C56233-5DC2-5EFA-86A5-6272B894EB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2087" y="0"/>
            <a:ext cx="7119913" cy="6858000"/>
          </a:xfrm>
          <a:custGeom>
            <a:avLst/>
            <a:gdLst>
              <a:gd name="connsiteX0" fmla="*/ 0 w 7523324"/>
              <a:gd name="connsiteY0" fmla="*/ 0 h 6858000"/>
              <a:gd name="connsiteX1" fmla="*/ 3856199 w 7523324"/>
              <a:gd name="connsiteY1" fmla="*/ 0 h 6858000"/>
              <a:gd name="connsiteX2" fmla="*/ 5522912 w 7523324"/>
              <a:gd name="connsiteY2" fmla="*/ 0 h 6858000"/>
              <a:gd name="connsiteX3" fmla="*/ 7523324 w 7523324"/>
              <a:gd name="connsiteY3" fmla="*/ 0 h 6858000"/>
              <a:gd name="connsiteX4" fmla="*/ 7523324 w 7523324"/>
              <a:gd name="connsiteY4" fmla="*/ 6858000 h 6858000"/>
              <a:gd name="connsiteX5" fmla="*/ 5522912 w 7523324"/>
              <a:gd name="connsiteY5" fmla="*/ 6858000 h 6858000"/>
              <a:gd name="connsiteX6" fmla="*/ 3856199 w 7523324"/>
              <a:gd name="connsiteY6" fmla="*/ 6858000 h 6858000"/>
              <a:gd name="connsiteX7" fmla="*/ 0 w 7523324"/>
              <a:gd name="connsiteY7" fmla="*/ 6858000 h 6858000"/>
              <a:gd name="connsiteX8" fmla="*/ 0 w 7523324"/>
              <a:gd name="connsiteY8" fmla="*/ 6851307 h 6858000"/>
              <a:gd name="connsiteX9" fmla="*/ 32037 w 7523324"/>
              <a:gd name="connsiteY9" fmla="*/ 6848471 h 6858000"/>
              <a:gd name="connsiteX10" fmla="*/ 2675760 w 7523324"/>
              <a:gd name="connsiteY10" fmla="*/ 3437173 h 6858000"/>
              <a:gd name="connsiteX11" fmla="*/ 32037 w 7523324"/>
              <a:gd name="connsiteY11" fmla="*/ 25876 h 6858000"/>
              <a:gd name="connsiteX12" fmla="*/ 0 w 7523324"/>
              <a:gd name="connsiteY12" fmla="*/ 2303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23324" h="6858000">
                <a:moveTo>
                  <a:pt x="0" y="0"/>
                </a:moveTo>
                <a:lnTo>
                  <a:pt x="3856199" y="0"/>
                </a:lnTo>
                <a:lnTo>
                  <a:pt x="5522912" y="0"/>
                </a:lnTo>
                <a:lnTo>
                  <a:pt x="7523324" y="0"/>
                </a:lnTo>
                <a:lnTo>
                  <a:pt x="7523324" y="6858000"/>
                </a:lnTo>
                <a:lnTo>
                  <a:pt x="5522912" y="6858000"/>
                </a:lnTo>
                <a:lnTo>
                  <a:pt x="3856199" y="6858000"/>
                </a:lnTo>
                <a:lnTo>
                  <a:pt x="0" y="6858000"/>
                </a:lnTo>
                <a:lnTo>
                  <a:pt x="0" y="6851307"/>
                </a:lnTo>
                <a:lnTo>
                  <a:pt x="32037" y="6848471"/>
                </a:lnTo>
                <a:cubicBezTo>
                  <a:pt x="1516977" y="6672872"/>
                  <a:pt x="2675760" y="5212597"/>
                  <a:pt x="2675760" y="3437173"/>
                </a:cubicBezTo>
                <a:cubicBezTo>
                  <a:pt x="2675760" y="1661750"/>
                  <a:pt x="1516977" y="201475"/>
                  <a:pt x="32037" y="25876"/>
                </a:cubicBezTo>
                <a:lnTo>
                  <a:pt x="0" y="23039"/>
                </a:lnTo>
                <a:close/>
              </a:path>
            </a:pathLst>
          </a:custGeom>
          <a:solidFill>
            <a:srgbClr val="EEEBD7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28" name="Espaço Reservado para Texto 27">
            <a:extLst>
              <a:ext uri="{FF2B5EF4-FFF2-40B4-BE49-F238E27FC236}">
                <a16:creationId xmlns:a16="http://schemas.microsoft.com/office/drawing/2014/main" id="{496EFF85-5455-A0D9-BE3E-5A89D78D81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41462" y="1122362"/>
            <a:ext cx="5441950" cy="4613275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674418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3BBC7CF-BDE2-BDAA-3B15-189C90FCE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44815" y="1016733"/>
            <a:ext cx="6816970" cy="5090990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696768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3BBC7CF-BDE2-BDAA-3B15-189C90FCE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6834" y="940561"/>
            <a:ext cx="6986954" cy="4425461"/>
          </a:xfrm>
        </p:spPr>
        <p:txBody>
          <a:bodyPr anchor="ctr"/>
          <a:lstStyle>
            <a:lvl1pPr algn="ctr">
              <a:defRPr sz="4000" i="1">
                <a:solidFill>
                  <a:schemeClr val="bg1"/>
                </a:solidFill>
              </a:defRPr>
            </a:lvl1pPr>
            <a:lvl2pPr marL="342900" indent="-342900" algn="ctr">
              <a:spcBef>
                <a:spcPts val="2500"/>
              </a:spcBef>
              <a:buFont typeface="Fonte do Sistema Regular"/>
              <a:buChar char="–"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spcBef>
                <a:spcPts val="2500"/>
              </a:spcBef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A097E8DB-6363-F63C-0969-2DEEBA322B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152" y="474355"/>
            <a:ext cx="986940" cy="932413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2759AA9-A218-5164-4679-0EFF1FB1BC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959978" y="5459808"/>
            <a:ext cx="986940" cy="93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0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3BBC7CF-BDE2-BDAA-3B15-189C90FCE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02523" y="1406768"/>
            <a:ext cx="6986954" cy="4425461"/>
          </a:xfrm>
        </p:spPr>
        <p:txBody>
          <a:bodyPr anchor="ctr"/>
          <a:lstStyle>
            <a:lvl1pPr algn="ctr">
              <a:defRPr sz="4000" i="1">
                <a:solidFill>
                  <a:schemeClr val="tx1"/>
                </a:solidFill>
              </a:defRPr>
            </a:lvl1pPr>
            <a:lvl2pPr marL="342900" indent="-342900" algn="ctr">
              <a:spcBef>
                <a:spcPts val="2500"/>
              </a:spcBef>
              <a:buFont typeface="Fonte do Sistema Regular"/>
              <a:buChar char="–"/>
              <a:defRPr>
                <a:solidFill>
                  <a:srgbClr val="C00000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772337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0A322-0B77-6AE9-B36A-0DA9490D9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9048869-7BA7-F456-DC59-542BAAEEA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1B2F3-1C1A-794D-8A95-9430B0B2F596}" type="datetimeFigureOut">
              <a:rPr lang="pt-BR" smtClean="0"/>
              <a:t>26/11/2024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5562641-5718-1186-E118-17362D098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669C146-D5B1-FAD5-046C-1270E2F3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AEF7A1-1A22-6D46-9A56-034C929867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2311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99BC64F-434E-1EA3-024E-735FE3261D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1B2F3-1C1A-794D-8A95-9430B0B2F596}" type="datetimeFigureOut">
              <a:rPr lang="pt-BR" smtClean="0"/>
              <a:t>26/11/2024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848147D-77E3-B8E8-E209-F292CCCE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694227-1EAF-0432-A704-B478D3D3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AEF7A1-1A22-6D46-9A56-034C929867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097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488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15ABFE-1C85-F561-33F1-A41D3634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DDD903-4179-2F93-7862-4B9FCADAD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37129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DDD903-4179-2F93-7862-4B9FCADAD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180" y="1122088"/>
            <a:ext cx="9765640" cy="4613823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808064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DDD903-4179-2F93-7862-4B9FCADAD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9697" y="826635"/>
            <a:ext cx="5474043" cy="520473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025048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DDD903-4179-2F93-7862-4B9FCADAD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9697" y="826635"/>
            <a:ext cx="5474043" cy="520473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 sz="4000"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grpSp>
        <p:nvGrpSpPr>
          <p:cNvPr id="2" name="Gráfico 2">
            <a:extLst>
              <a:ext uri="{FF2B5EF4-FFF2-40B4-BE49-F238E27FC236}">
                <a16:creationId xmlns:a16="http://schemas.microsoft.com/office/drawing/2014/main" id="{421CA5E3-B620-6ECC-30F5-12D3CEDDB404}"/>
              </a:ext>
            </a:extLst>
          </p:cNvPr>
          <p:cNvGrpSpPr/>
          <p:nvPr userDrawn="1"/>
        </p:nvGrpSpPr>
        <p:grpSpPr>
          <a:xfrm>
            <a:off x="11405158" y="6031365"/>
            <a:ext cx="527695" cy="574918"/>
            <a:chOff x="581232" y="340709"/>
            <a:chExt cx="894500" cy="974547"/>
          </a:xfrm>
          <a:solidFill>
            <a:schemeClr val="bg1"/>
          </a:solidFill>
        </p:grpSpPr>
        <p:grpSp>
          <p:nvGrpSpPr>
            <p:cNvPr id="4" name="Gráfico 2">
              <a:extLst>
                <a:ext uri="{FF2B5EF4-FFF2-40B4-BE49-F238E27FC236}">
                  <a16:creationId xmlns:a16="http://schemas.microsoft.com/office/drawing/2014/main" id="{BE8F5BF9-299E-2AC9-C2A1-FEA07629FF04}"/>
                </a:ext>
              </a:extLst>
            </p:cNvPr>
            <p:cNvGrpSpPr/>
            <p:nvPr/>
          </p:nvGrpSpPr>
          <p:grpSpPr>
            <a:xfrm>
              <a:off x="753129" y="340709"/>
              <a:ext cx="628219" cy="322991"/>
              <a:chOff x="753129" y="340709"/>
              <a:chExt cx="628219" cy="322991"/>
            </a:xfrm>
            <a:grpFill/>
          </p:grpSpPr>
          <p:grpSp>
            <p:nvGrpSpPr>
              <p:cNvPr id="8" name="Gráfico 2">
                <a:extLst>
                  <a:ext uri="{FF2B5EF4-FFF2-40B4-BE49-F238E27FC236}">
                    <a16:creationId xmlns:a16="http://schemas.microsoft.com/office/drawing/2014/main" id="{697EAC99-AE60-9766-A57D-7DAE054C1F38}"/>
                  </a:ext>
                </a:extLst>
              </p:cNvPr>
              <p:cNvGrpSpPr/>
              <p:nvPr/>
            </p:nvGrpSpPr>
            <p:grpSpPr>
              <a:xfrm>
                <a:off x="753129" y="340709"/>
                <a:ext cx="628219" cy="203254"/>
                <a:chOff x="753129" y="340709"/>
                <a:chExt cx="628219" cy="203254"/>
              </a:xfrm>
              <a:grpFill/>
            </p:grpSpPr>
            <p:sp>
              <p:nvSpPr>
                <p:cNvPr id="10" name="Forma Livre 9">
                  <a:extLst>
                    <a:ext uri="{FF2B5EF4-FFF2-40B4-BE49-F238E27FC236}">
                      <a16:creationId xmlns:a16="http://schemas.microsoft.com/office/drawing/2014/main" id="{AC5E4A91-523B-FC1B-251C-B3DB5C15ACC7}"/>
                    </a:ext>
                  </a:extLst>
                </p:cNvPr>
                <p:cNvSpPr/>
                <p:nvPr/>
              </p:nvSpPr>
              <p:spPr>
                <a:xfrm>
                  <a:off x="753129" y="340709"/>
                  <a:ext cx="375676" cy="179347"/>
                </a:xfrm>
                <a:custGeom>
                  <a:avLst/>
                  <a:gdLst>
                    <a:gd name="connsiteX0" fmla="*/ 373803 w 375676"/>
                    <a:gd name="connsiteY0" fmla="*/ 83376 h 179347"/>
                    <a:gd name="connsiteX1" fmla="*/ 369037 w 375676"/>
                    <a:gd name="connsiteY1" fmla="*/ 86335 h 179347"/>
                    <a:gd name="connsiteX2" fmla="*/ 348327 w 375676"/>
                    <a:gd name="connsiteY2" fmla="*/ 128740 h 179347"/>
                    <a:gd name="connsiteX3" fmla="*/ 337150 w 375676"/>
                    <a:gd name="connsiteY3" fmla="*/ 147478 h 179347"/>
                    <a:gd name="connsiteX4" fmla="*/ 331233 w 375676"/>
                    <a:gd name="connsiteY4" fmla="*/ 154217 h 179347"/>
                    <a:gd name="connsiteX5" fmla="*/ 331233 w 375676"/>
                    <a:gd name="connsiteY5" fmla="*/ 154217 h 179347"/>
                    <a:gd name="connsiteX6" fmla="*/ 330247 w 375676"/>
                    <a:gd name="connsiteY6" fmla="*/ 153888 h 179347"/>
                    <a:gd name="connsiteX7" fmla="*/ 329918 w 375676"/>
                    <a:gd name="connsiteY7" fmla="*/ 149286 h 179347"/>
                    <a:gd name="connsiteX8" fmla="*/ 333041 w 375676"/>
                    <a:gd name="connsiteY8" fmla="*/ 125946 h 179347"/>
                    <a:gd name="connsiteX9" fmla="*/ 344054 w 375676"/>
                    <a:gd name="connsiteY9" fmla="*/ 79432 h 179347"/>
                    <a:gd name="connsiteX10" fmla="*/ 345040 w 375676"/>
                    <a:gd name="connsiteY10" fmla="*/ 63817 h 179347"/>
                    <a:gd name="connsiteX11" fmla="*/ 343396 w 375676"/>
                    <a:gd name="connsiteY11" fmla="*/ 60530 h 179347"/>
                    <a:gd name="connsiteX12" fmla="*/ 328110 w 375676"/>
                    <a:gd name="connsiteY12" fmla="*/ 58393 h 179347"/>
                    <a:gd name="connsiteX13" fmla="*/ 325316 w 375676"/>
                    <a:gd name="connsiteY13" fmla="*/ 61352 h 179347"/>
                    <a:gd name="connsiteX14" fmla="*/ 319399 w 375676"/>
                    <a:gd name="connsiteY14" fmla="*/ 75158 h 179347"/>
                    <a:gd name="connsiteX15" fmla="*/ 315454 w 375676"/>
                    <a:gd name="connsiteY15" fmla="*/ 91595 h 179347"/>
                    <a:gd name="connsiteX16" fmla="*/ 310852 w 375676"/>
                    <a:gd name="connsiteY16" fmla="*/ 102278 h 179347"/>
                    <a:gd name="connsiteX17" fmla="*/ 294745 w 375676"/>
                    <a:gd name="connsiteY17" fmla="*/ 132356 h 179347"/>
                    <a:gd name="connsiteX18" fmla="*/ 286034 w 375676"/>
                    <a:gd name="connsiteY18" fmla="*/ 146820 h 179347"/>
                    <a:gd name="connsiteX19" fmla="*/ 278473 w 375676"/>
                    <a:gd name="connsiteY19" fmla="*/ 154710 h 179347"/>
                    <a:gd name="connsiteX20" fmla="*/ 274857 w 375676"/>
                    <a:gd name="connsiteY20" fmla="*/ 143369 h 179347"/>
                    <a:gd name="connsiteX21" fmla="*/ 277158 w 375676"/>
                    <a:gd name="connsiteY21" fmla="*/ 105237 h 179347"/>
                    <a:gd name="connsiteX22" fmla="*/ 295402 w 375676"/>
                    <a:gd name="connsiteY22" fmla="*/ 43108 h 179347"/>
                    <a:gd name="connsiteX23" fmla="*/ 301484 w 375676"/>
                    <a:gd name="connsiteY23" fmla="*/ 38506 h 179347"/>
                    <a:gd name="connsiteX24" fmla="*/ 320385 w 375676"/>
                    <a:gd name="connsiteY24" fmla="*/ 37026 h 179347"/>
                    <a:gd name="connsiteX25" fmla="*/ 324166 w 375676"/>
                    <a:gd name="connsiteY25" fmla="*/ 36204 h 179347"/>
                    <a:gd name="connsiteX26" fmla="*/ 328768 w 375676"/>
                    <a:gd name="connsiteY26" fmla="*/ 32917 h 179347"/>
                    <a:gd name="connsiteX27" fmla="*/ 325152 w 375676"/>
                    <a:gd name="connsiteY27" fmla="*/ 28644 h 179347"/>
                    <a:gd name="connsiteX28" fmla="*/ 309537 w 375676"/>
                    <a:gd name="connsiteY28" fmla="*/ 24370 h 179347"/>
                    <a:gd name="connsiteX29" fmla="*/ 303456 w 375676"/>
                    <a:gd name="connsiteY29" fmla="*/ 24370 h 179347"/>
                    <a:gd name="connsiteX30" fmla="*/ 304607 w 375676"/>
                    <a:gd name="connsiteY30" fmla="*/ 21905 h 179347"/>
                    <a:gd name="connsiteX31" fmla="*/ 308223 w 375676"/>
                    <a:gd name="connsiteY31" fmla="*/ 13522 h 179347"/>
                    <a:gd name="connsiteX32" fmla="*/ 304607 w 375676"/>
                    <a:gd name="connsiteY32" fmla="*/ 3003 h 179347"/>
                    <a:gd name="connsiteX33" fmla="*/ 297210 w 375676"/>
                    <a:gd name="connsiteY33" fmla="*/ 373 h 179347"/>
                    <a:gd name="connsiteX34" fmla="*/ 283239 w 375676"/>
                    <a:gd name="connsiteY34" fmla="*/ 7112 h 179347"/>
                    <a:gd name="connsiteX35" fmla="*/ 275679 w 375676"/>
                    <a:gd name="connsiteY35" fmla="*/ 24535 h 179347"/>
                    <a:gd name="connsiteX36" fmla="*/ 270912 w 375676"/>
                    <a:gd name="connsiteY36" fmla="*/ 28479 h 179347"/>
                    <a:gd name="connsiteX37" fmla="*/ 258914 w 375676"/>
                    <a:gd name="connsiteY37" fmla="*/ 30945 h 179347"/>
                    <a:gd name="connsiteX38" fmla="*/ 245600 w 375676"/>
                    <a:gd name="connsiteY38" fmla="*/ 34232 h 179347"/>
                    <a:gd name="connsiteX39" fmla="*/ 242642 w 375676"/>
                    <a:gd name="connsiteY39" fmla="*/ 39656 h 179347"/>
                    <a:gd name="connsiteX40" fmla="*/ 248066 w 375676"/>
                    <a:gd name="connsiteY40" fmla="*/ 45737 h 179347"/>
                    <a:gd name="connsiteX41" fmla="*/ 254805 w 375676"/>
                    <a:gd name="connsiteY41" fmla="*/ 47217 h 179347"/>
                    <a:gd name="connsiteX42" fmla="*/ 267461 w 375676"/>
                    <a:gd name="connsiteY42" fmla="*/ 44587 h 179347"/>
                    <a:gd name="connsiteX43" fmla="*/ 264995 w 375676"/>
                    <a:gd name="connsiteY43" fmla="*/ 51983 h 179347"/>
                    <a:gd name="connsiteX44" fmla="*/ 253325 w 375676"/>
                    <a:gd name="connsiteY44" fmla="*/ 98662 h 179347"/>
                    <a:gd name="connsiteX45" fmla="*/ 244614 w 375676"/>
                    <a:gd name="connsiteY45" fmla="*/ 117071 h 179347"/>
                    <a:gd name="connsiteX46" fmla="*/ 240341 w 375676"/>
                    <a:gd name="connsiteY46" fmla="*/ 125618 h 179347"/>
                    <a:gd name="connsiteX47" fmla="*/ 228342 w 375676"/>
                    <a:gd name="connsiteY47" fmla="*/ 153230 h 179347"/>
                    <a:gd name="connsiteX48" fmla="*/ 218645 w 375676"/>
                    <a:gd name="connsiteY48" fmla="*/ 169667 h 179347"/>
                    <a:gd name="connsiteX49" fmla="*/ 217001 w 375676"/>
                    <a:gd name="connsiteY49" fmla="*/ 171475 h 179347"/>
                    <a:gd name="connsiteX50" fmla="*/ 216015 w 375676"/>
                    <a:gd name="connsiteY50" fmla="*/ 168681 h 179347"/>
                    <a:gd name="connsiteX51" fmla="*/ 215687 w 375676"/>
                    <a:gd name="connsiteY51" fmla="*/ 165229 h 179347"/>
                    <a:gd name="connsiteX52" fmla="*/ 218645 w 375676"/>
                    <a:gd name="connsiteY52" fmla="*/ 135151 h 179347"/>
                    <a:gd name="connsiteX53" fmla="*/ 225877 w 375676"/>
                    <a:gd name="connsiteY53" fmla="*/ 108195 h 179347"/>
                    <a:gd name="connsiteX54" fmla="*/ 233766 w 375676"/>
                    <a:gd name="connsiteY54" fmla="*/ 80089 h 179347"/>
                    <a:gd name="connsiteX55" fmla="*/ 237382 w 375676"/>
                    <a:gd name="connsiteY55" fmla="*/ 67269 h 179347"/>
                    <a:gd name="connsiteX56" fmla="*/ 226863 w 375676"/>
                    <a:gd name="connsiteY56" fmla="*/ 53627 h 179347"/>
                    <a:gd name="connsiteX57" fmla="*/ 224233 w 375676"/>
                    <a:gd name="connsiteY57" fmla="*/ 53298 h 179347"/>
                    <a:gd name="connsiteX58" fmla="*/ 217988 w 375676"/>
                    <a:gd name="connsiteY58" fmla="*/ 56585 h 179347"/>
                    <a:gd name="connsiteX59" fmla="*/ 210756 w 375676"/>
                    <a:gd name="connsiteY59" fmla="*/ 69899 h 179347"/>
                    <a:gd name="connsiteX60" fmla="*/ 205003 w 375676"/>
                    <a:gd name="connsiteY60" fmla="*/ 90115 h 179347"/>
                    <a:gd name="connsiteX61" fmla="*/ 199086 w 375676"/>
                    <a:gd name="connsiteY61" fmla="*/ 106552 h 179347"/>
                    <a:gd name="connsiteX62" fmla="*/ 185773 w 375676"/>
                    <a:gd name="connsiteY62" fmla="*/ 127754 h 179347"/>
                    <a:gd name="connsiteX63" fmla="*/ 178376 w 375676"/>
                    <a:gd name="connsiteY63" fmla="*/ 138109 h 179347"/>
                    <a:gd name="connsiteX64" fmla="*/ 169994 w 375676"/>
                    <a:gd name="connsiteY64" fmla="*/ 146492 h 179347"/>
                    <a:gd name="connsiteX65" fmla="*/ 168350 w 375676"/>
                    <a:gd name="connsiteY65" fmla="*/ 138438 h 179347"/>
                    <a:gd name="connsiteX66" fmla="*/ 168679 w 375676"/>
                    <a:gd name="connsiteY66" fmla="*/ 122002 h 179347"/>
                    <a:gd name="connsiteX67" fmla="*/ 176568 w 375676"/>
                    <a:gd name="connsiteY67" fmla="*/ 75980 h 179347"/>
                    <a:gd name="connsiteX68" fmla="*/ 178705 w 375676"/>
                    <a:gd name="connsiteY68" fmla="*/ 64639 h 179347"/>
                    <a:gd name="connsiteX69" fmla="*/ 174925 w 375676"/>
                    <a:gd name="connsiteY69" fmla="*/ 58229 h 179347"/>
                    <a:gd name="connsiteX70" fmla="*/ 166542 w 375676"/>
                    <a:gd name="connsiteY70" fmla="*/ 55106 h 179347"/>
                    <a:gd name="connsiteX71" fmla="*/ 155694 w 375676"/>
                    <a:gd name="connsiteY71" fmla="*/ 61845 h 179347"/>
                    <a:gd name="connsiteX72" fmla="*/ 155530 w 375676"/>
                    <a:gd name="connsiteY72" fmla="*/ 62338 h 179347"/>
                    <a:gd name="connsiteX73" fmla="*/ 147805 w 375676"/>
                    <a:gd name="connsiteY73" fmla="*/ 98827 h 179347"/>
                    <a:gd name="connsiteX74" fmla="*/ 145011 w 375676"/>
                    <a:gd name="connsiteY74" fmla="*/ 109839 h 179347"/>
                    <a:gd name="connsiteX75" fmla="*/ 133177 w 375676"/>
                    <a:gd name="connsiteY75" fmla="*/ 150436 h 179347"/>
                    <a:gd name="connsiteX76" fmla="*/ 127588 w 375676"/>
                    <a:gd name="connsiteY76" fmla="*/ 165722 h 179347"/>
                    <a:gd name="connsiteX77" fmla="*/ 124794 w 375676"/>
                    <a:gd name="connsiteY77" fmla="*/ 169995 h 179347"/>
                    <a:gd name="connsiteX78" fmla="*/ 124794 w 375676"/>
                    <a:gd name="connsiteY78" fmla="*/ 169995 h 179347"/>
                    <a:gd name="connsiteX79" fmla="*/ 123808 w 375676"/>
                    <a:gd name="connsiteY79" fmla="*/ 160791 h 179347"/>
                    <a:gd name="connsiteX80" fmla="*/ 124465 w 375676"/>
                    <a:gd name="connsiteY80" fmla="*/ 154217 h 179347"/>
                    <a:gd name="connsiteX81" fmla="*/ 128903 w 375676"/>
                    <a:gd name="connsiteY81" fmla="*/ 99484 h 179347"/>
                    <a:gd name="connsiteX82" fmla="*/ 131204 w 375676"/>
                    <a:gd name="connsiteY82" fmla="*/ 67926 h 179347"/>
                    <a:gd name="connsiteX83" fmla="*/ 129232 w 375676"/>
                    <a:gd name="connsiteY83" fmla="*/ 58065 h 179347"/>
                    <a:gd name="connsiteX84" fmla="*/ 126109 w 375676"/>
                    <a:gd name="connsiteY84" fmla="*/ 53462 h 179347"/>
                    <a:gd name="connsiteX85" fmla="*/ 106385 w 375676"/>
                    <a:gd name="connsiteY85" fmla="*/ 56092 h 179347"/>
                    <a:gd name="connsiteX86" fmla="*/ 98332 w 375676"/>
                    <a:gd name="connsiteY86" fmla="*/ 68584 h 179347"/>
                    <a:gd name="connsiteX87" fmla="*/ 83703 w 375676"/>
                    <a:gd name="connsiteY87" fmla="*/ 108031 h 179347"/>
                    <a:gd name="connsiteX88" fmla="*/ 79266 w 375676"/>
                    <a:gd name="connsiteY88" fmla="*/ 124960 h 179347"/>
                    <a:gd name="connsiteX89" fmla="*/ 78444 w 375676"/>
                    <a:gd name="connsiteY89" fmla="*/ 126932 h 179347"/>
                    <a:gd name="connsiteX90" fmla="*/ 77786 w 375676"/>
                    <a:gd name="connsiteY90" fmla="*/ 123974 h 179347"/>
                    <a:gd name="connsiteX91" fmla="*/ 78608 w 375676"/>
                    <a:gd name="connsiteY91" fmla="*/ 109181 h 179347"/>
                    <a:gd name="connsiteX92" fmla="*/ 79266 w 375676"/>
                    <a:gd name="connsiteY92" fmla="*/ 75158 h 179347"/>
                    <a:gd name="connsiteX93" fmla="*/ 75650 w 375676"/>
                    <a:gd name="connsiteY93" fmla="*/ 62502 h 179347"/>
                    <a:gd name="connsiteX94" fmla="*/ 58885 w 375676"/>
                    <a:gd name="connsiteY94" fmla="*/ 56914 h 179347"/>
                    <a:gd name="connsiteX95" fmla="*/ 55269 w 375676"/>
                    <a:gd name="connsiteY95" fmla="*/ 59215 h 179347"/>
                    <a:gd name="connsiteX96" fmla="*/ 49516 w 375676"/>
                    <a:gd name="connsiteY96" fmla="*/ 67598 h 179347"/>
                    <a:gd name="connsiteX97" fmla="*/ 39326 w 375676"/>
                    <a:gd name="connsiteY97" fmla="*/ 93567 h 179347"/>
                    <a:gd name="connsiteX98" fmla="*/ 26012 w 375676"/>
                    <a:gd name="connsiteY98" fmla="*/ 137287 h 179347"/>
                    <a:gd name="connsiteX99" fmla="*/ 24369 w 375676"/>
                    <a:gd name="connsiteY99" fmla="*/ 141068 h 179347"/>
                    <a:gd name="connsiteX100" fmla="*/ 23382 w 375676"/>
                    <a:gd name="connsiteY100" fmla="*/ 138602 h 179347"/>
                    <a:gd name="connsiteX101" fmla="*/ 21903 w 375676"/>
                    <a:gd name="connsiteY101" fmla="*/ 120358 h 179347"/>
                    <a:gd name="connsiteX102" fmla="*/ 22068 w 375676"/>
                    <a:gd name="connsiteY102" fmla="*/ 93403 h 179347"/>
                    <a:gd name="connsiteX103" fmla="*/ 22561 w 375676"/>
                    <a:gd name="connsiteY103" fmla="*/ 74994 h 179347"/>
                    <a:gd name="connsiteX104" fmla="*/ 19602 w 375676"/>
                    <a:gd name="connsiteY104" fmla="*/ 70885 h 179347"/>
                    <a:gd name="connsiteX105" fmla="*/ 9740 w 375676"/>
                    <a:gd name="connsiteY105" fmla="*/ 70063 h 179347"/>
                    <a:gd name="connsiteX106" fmla="*/ 5631 w 375676"/>
                    <a:gd name="connsiteY106" fmla="*/ 73022 h 179347"/>
                    <a:gd name="connsiteX107" fmla="*/ 3166 w 375676"/>
                    <a:gd name="connsiteY107" fmla="*/ 81404 h 179347"/>
                    <a:gd name="connsiteX108" fmla="*/ 865 w 375676"/>
                    <a:gd name="connsiteY108" fmla="*/ 125946 h 179347"/>
                    <a:gd name="connsiteX109" fmla="*/ 7275 w 375676"/>
                    <a:gd name="connsiteY109" fmla="*/ 144191 h 179347"/>
                    <a:gd name="connsiteX110" fmla="*/ 14343 w 375676"/>
                    <a:gd name="connsiteY110" fmla="*/ 150929 h 179347"/>
                    <a:gd name="connsiteX111" fmla="*/ 33080 w 375676"/>
                    <a:gd name="connsiteY111" fmla="*/ 145670 h 179347"/>
                    <a:gd name="connsiteX112" fmla="*/ 36531 w 375676"/>
                    <a:gd name="connsiteY112" fmla="*/ 136794 h 179347"/>
                    <a:gd name="connsiteX113" fmla="*/ 46393 w 375676"/>
                    <a:gd name="connsiteY113" fmla="*/ 100141 h 179347"/>
                    <a:gd name="connsiteX114" fmla="*/ 56091 w 375676"/>
                    <a:gd name="connsiteY114" fmla="*/ 73515 h 179347"/>
                    <a:gd name="connsiteX115" fmla="*/ 57734 w 375676"/>
                    <a:gd name="connsiteY115" fmla="*/ 71049 h 179347"/>
                    <a:gd name="connsiteX116" fmla="*/ 58227 w 375676"/>
                    <a:gd name="connsiteY116" fmla="*/ 74172 h 179347"/>
                    <a:gd name="connsiteX117" fmla="*/ 56748 w 375676"/>
                    <a:gd name="connsiteY117" fmla="*/ 103757 h 179347"/>
                    <a:gd name="connsiteX118" fmla="*/ 58885 w 375676"/>
                    <a:gd name="connsiteY118" fmla="*/ 126932 h 179347"/>
                    <a:gd name="connsiteX119" fmla="*/ 62665 w 375676"/>
                    <a:gd name="connsiteY119" fmla="*/ 136465 h 179347"/>
                    <a:gd name="connsiteX120" fmla="*/ 84197 w 375676"/>
                    <a:gd name="connsiteY120" fmla="*/ 137123 h 179347"/>
                    <a:gd name="connsiteX121" fmla="*/ 87319 w 375676"/>
                    <a:gd name="connsiteY121" fmla="*/ 132356 h 179347"/>
                    <a:gd name="connsiteX122" fmla="*/ 91100 w 375676"/>
                    <a:gd name="connsiteY122" fmla="*/ 121509 h 179347"/>
                    <a:gd name="connsiteX123" fmla="*/ 100797 w 375676"/>
                    <a:gd name="connsiteY123" fmla="*/ 88307 h 179347"/>
                    <a:gd name="connsiteX124" fmla="*/ 107865 w 375676"/>
                    <a:gd name="connsiteY124" fmla="*/ 70227 h 179347"/>
                    <a:gd name="connsiteX125" fmla="*/ 110166 w 375676"/>
                    <a:gd name="connsiteY125" fmla="*/ 66776 h 179347"/>
                    <a:gd name="connsiteX126" fmla="*/ 110330 w 375676"/>
                    <a:gd name="connsiteY126" fmla="*/ 68584 h 179347"/>
                    <a:gd name="connsiteX127" fmla="*/ 106879 w 375676"/>
                    <a:gd name="connsiteY127" fmla="*/ 103264 h 179347"/>
                    <a:gd name="connsiteX128" fmla="*/ 105728 w 375676"/>
                    <a:gd name="connsiteY128" fmla="*/ 155860 h 179347"/>
                    <a:gd name="connsiteX129" fmla="*/ 108358 w 375676"/>
                    <a:gd name="connsiteY129" fmla="*/ 167859 h 179347"/>
                    <a:gd name="connsiteX130" fmla="*/ 116083 w 375676"/>
                    <a:gd name="connsiteY130" fmla="*/ 175255 h 179347"/>
                    <a:gd name="connsiteX131" fmla="*/ 134656 w 375676"/>
                    <a:gd name="connsiteY131" fmla="*/ 168023 h 179347"/>
                    <a:gd name="connsiteX132" fmla="*/ 139422 w 375676"/>
                    <a:gd name="connsiteY132" fmla="*/ 154874 h 179347"/>
                    <a:gd name="connsiteX133" fmla="*/ 145504 w 375676"/>
                    <a:gd name="connsiteY133" fmla="*/ 130384 h 179347"/>
                    <a:gd name="connsiteX134" fmla="*/ 149942 w 375676"/>
                    <a:gd name="connsiteY134" fmla="*/ 143862 h 179347"/>
                    <a:gd name="connsiteX135" fmla="*/ 173610 w 375676"/>
                    <a:gd name="connsiteY135" fmla="*/ 153066 h 179347"/>
                    <a:gd name="connsiteX136" fmla="*/ 184293 w 375676"/>
                    <a:gd name="connsiteY136" fmla="*/ 144848 h 179347"/>
                    <a:gd name="connsiteX137" fmla="*/ 194484 w 375676"/>
                    <a:gd name="connsiteY137" fmla="*/ 129727 h 179347"/>
                    <a:gd name="connsiteX138" fmla="*/ 196127 w 375676"/>
                    <a:gd name="connsiteY138" fmla="*/ 126932 h 179347"/>
                    <a:gd name="connsiteX139" fmla="*/ 196620 w 375676"/>
                    <a:gd name="connsiteY139" fmla="*/ 127097 h 179347"/>
                    <a:gd name="connsiteX140" fmla="*/ 196456 w 375676"/>
                    <a:gd name="connsiteY140" fmla="*/ 130877 h 179347"/>
                    <a:gd name="connsiteX141" fmla="*/ 197114 w 375676"/>
                    <a:gd name="connsiteY141" fmla="*/ 161942 h 179347"/>
                    <a:gd name="connsiteX142" fmla="*/ 203359 w 375676"/>
                    <a:gd name="connsiteY142" fmla="*/ 174598 h 179347"/>
                    <a:gd name="connsiteX143" fmla="*/ 215193 w 375676"/>
                    <a:gd name="connsiteY143" fmla="*/ 179035 h 179347"/>
                    <a:gd name="connsiteX144" fmla="*/ 223905 w 375676"/>
                    <a:gd name="connsiteY144" fmla="*/ 173447 h 179347"/>
                    <a:gd name="connsiteX145" fmla="*/ 232780 w 375676"/>
                    <a:gd name="connsiteY145" fmla="*/ 158326 h 179347"/>
                    <a:gd name="connsiteX146" fmla="*/ 242478 w 375676"/>
                    <a:gd name="connsiteY146" fmla="*/ 136630 h 179347"/>
                    <a:gd name="connsiteX147" fmla="*/ 249709 w 375676"/>
                    <a:gd name="connsiteY147" fmla="*/ 119865 h 179347"/>
                    <a:gd name="connsiteX148" fmla="*/ 249381 w 375676"/>
                    <a:gd name="connsiteY148" fmla="*/ 136137 h 179347"/>
                    <a:gd name="connsiteX149" fmla="*/ 254969 w 375676"/>
                    <a:gd name="connsiteY149" fmla="*/ 152737 h 179347"/>
                    <a:gd name="connsiteX150" fmla="*/ 269926 w 375676"/>
                    <a:gd name="connsiteY150" fmla="*/ 161942 h 179347"/>
                    <a:gd name="connsiteX151" fmla="*/ 289485 w 375676"/>
                    <a:gd name="connsiteY151" fmla="*/ 155038 h 179347"/>
                    <a:gd name="connsiteX152" fmla="*/ 296553 w 375676"/>
                    <a:gd name="connsiteY152" fmla="*/ 146163 h 179347"/>
                    <a:gd name="connsiteX153" fmla="*/ 308058 w 375676"/>
                    <a:gd name="connsiteY153" fmla="*/ 124138 h 179347"/>
                    <a:gd name="connsiteX154" fmla="*/ 312825 w 375676"/>
                    <a:gd name="connsiteY154" fmla="*/ 151751 h 179347"/>
                    <a:gd name="connsiteX155" fmla="*/ 339780 w 375676"/>
                    <a:gd name="connsiteY155" fmla="*/ 156189 h 179347"/>
                    <a:gd name="connsiteX156" fmla="*/ 349642 w 375676"/>
                    <a:gd name="connsiteY156" fmla="*/ 140739 h 179347"/>
                    <a:gd name="connsiteX157" fmla="*/ 373639 w 375676"/>
                    <a:gd name="connsiteY157" fmla="*/ 88472 h 179347"/>
                    <a:gd name="connsiteX158" fmla="*/ 374789 w 375676"/>
                    <a:gd name="connsiteY158" fmla="*/ 85678 h 179347"/>
                    <a:gd name="connsiteX159" fmla="*/ 373803 w 375676"/>
                    <a:gd name="connsiteY159" fmla="*/ 83376 h 179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375676" h="179347">
                      <a:moveTo>
                        <a:pt x="373803" y="83376"/>
                      </a:moveTo>
                      <a:cubicBezTo>
                        <a:pt x="371338" y="83048"/>
                        <a:pt x="370352" y="83705"/>
                        <a:pt x="369037" y="86335"/>
                      </a:cubicBezTo>
                      <a:cubicBezTo>
                        <a:pt x="362133" y="100635"/>
                        <a:pt x="355395" y="114934"/>
                        <a:pt x="348327" y="128740"/>
                      </a:cubicBezTo>
                      <a:cubicBezTo>
                        <a:pt x="345040" y="135479"/>
                        <a:pt x="341095" y="141396"/>
                        <a:pt x="337150" y="147478"/>
                      </a:cubicBezTo>
                      <a:cubicBezTo>
                        <a:pt x="335671" y="149943"/>
                        <a:pt x="333206" y="151916"/>
                        <a:pt x="331233" y="154217"/>
                      </a:cubicBezTo>
                      <a:cubicBezTo>
                        <a:pt x="331233" y="154217"/>
                        <a:pt x="331233" y="154217"/>
                        <a:pt x="331233" y="154217"/>
                      </a:cubicBezTo>
                      <a:cubicBezTo>
                        <a:pt x="331069" y="154217"/>
                        <a:pt x="330740" y="153888"/>
                        <a:pt x="330247" y="153888"/>
                      </a:cubicBezTo>
                      <a:cubicBezTo>
                        <a:pt x="330247" y="152409"/>
                        <a:pt x="329918" y="150929"/>
                        <a:pt x="329918" y="149286"/>
                      </a:cubicBezTo>
                      <a:cubicBezTo>
                        <a:pt x="329918" y="141561"/>
                        <a:pt x="331398" y="133836"/>
                        <a:pt x="333041" y="125946"/>
                      </a:cubicBezTo>
                      <a:cubicBezTo>
                        <a:pt x="336493" y="110496"/>
                        <a:pt x="340109" y="94717"/>
                        <a:pt x="344054" y="79432"/>
                      </a:cubicBezTo>
                      <a:cubicBezTo>
                        <a:pt x="345040" y="74337"/>
                        <a:pt x="345862" y="69241"/>
                        <a:pt x="345040" y="63817"/>
                      </a:cubicBezTo>
                      <a:cubicBezTo>
                        <a:pt x="344711" y="62831"/>
                        <a:pt x="344382" y="61352"/>
                        <a:pt x="343396" y="60530"/>
                      </a:cubicBezTo>
                      <a:cubicBezTo>
                        <a:pt x="340438" y="57407"/>
                        <a:pt x="331891" y="56092"/>
                        <a:pt x="328110" y="58393"/>
                      </a:cubicBezTo>
                      <a:cubicBezTo>
                        <a:pt x="327124" y="59051"/>
                        <a:pt x="325809" y="60037"/>
                        <a:pt x="325316" y="61352"/>
                      </a:cubicBezTo>
                      <a:cubicBezTo>
                        <a:pt x="323180" y="65625"/>
                        <a:pt x="320714" y="70227"/>
                        <a:pt x="319399" y="75158"/>
                      </a:cubicBezTo>
                      <a:cubicBezTo>
                        <a:pt x="318084" y="80582"/>
                        <a:pt x="316769" y="86171"/>
                        <a:pt x="315454" y="91595"/>
                      </a:cubicBezTo>
                      <a:cubicBezTo>
                        <a:pt x="313811" y="95211"/>
                        <a:pt x="312496" y="98827"/>
                        <a:pt x="310852" y="102278"/>
                      </a:cubicBezTo>
                      <a:cubicBezTo>
                        <a:pt x="305593" y="112469"/>
                        <a:pt x="300169" y="122495"/>
                        <a:pt x="294745" y="132356"/>
                      </a:cubicBezTo>
                      <a:cubicBezTo>
                        <a:pt x="292115" y="137452"/>
                        <a:pt x="289156" y="142218"/>
                        <a:pt x="286034" y="146820"/>
                      </a:cubicBezTo>
                      <a:cubicBezTo>
                        <a:pt x="284061" y="149943"/>
                        <a:pt x="281925" y="152573"/>
                        <a:pt x="278473" y="154710"/>
                      </a:cubicBezTo>
                      <a:cubicBezTo>
                        <a:pt x="275514" y="151094"/>
                        <a:pt x="275021" y="147149"/>
                        <a:pt x="274857" y="143369"/>
                      </a:cubicBezTo>
                      <a:cubicBezTo>
                        <a:pt x="274200" y="130384"/>
                        <a:pt x="275021" y="117728"/>
                        <a:pt x="277158" y="105237"/>
                      </a:cubicBezTo>
                      <a:cubicBezTo>
                        <a:pt x="281103" y="84198"/>
                        <a:pt x="287020" y="63489"/>
                        <a:pt x="295402" y="43108"/>
                      </a:cubicBezTo>
                      <a:cubicBezTo>
                        <a:pt x="296388" y="39985"/>
                        <a:pt x="298196" y="38670"/>
                        <a:pt x="301484" y="38506"/>
                      </a:cubicBezTo>
                      <a:cubicBezTo>
                        <a:pt x="307729" y="38341"/>
                        <a:pt x="314140" y="37684"/>
                        <a:pt x="320385" y="37026"/>
                      </a:cubicBezTo>
                      <a:cubicBezTo>
                        <a:pt x="321700" y="36862"/>
                        <a:pt x="322851" y="36862"/>
                        <a:pt x="324166" y="36204"/>
                      </a:cubicBezTo>
                      <a:cubicBezTo>
                        <a:pt x="326138" y="35711"/>
                        <a:pt x="328439" y="35054"/>
                        <a:pt x="328768" y="32917"/>
                      </a:cubicBezTo>
                      <a:cubicBezTo>
                        <a:pt x="329097" y="30616"/>
                        <a:pt x="326960" y="29466"/>
                        <a:pt x="325152" y="28644"/>
                      </a:cubicBezTo>
                      <a:cubicBezTo>
                        <a:pt x="320385" y="25521"/>
                        <a:pt x="315454" y="24535"/>
                        <a:pt x="309537" y="24370"/>
                      </a:cubicBezTo>
                      <a:cubicBezTo>
                        <a:pt x="307565" y="24370"/>
                        <a:pt x="305428" y="24370"/>
                        <a:pt x="303456" y="24370"/>
                      </a:cubicBezTo>
                      <a:cubicBezTo>
                        <a:pt x="303785" y="23549"/>
                        <a:pt x="304278" y="22727"/>
                        <a:pt x="304607" y="21905"/>
                      </a:cubicBezTo>
                      <a:cubicBezTo>
                        <a:pt x="305593" y="19111"/>
                        <a:pt x="306908" y="16317"/>
                        <a:pt x="308223" y="13522"/>
                      </a:cubicBezTo>
                      <a:cubicBezTo>
                        <a:pt x="310195" y="8920"/>
                        <a:pt x="308880" y="5304"/>
                        <a:pt x="304607" y="3003"/>
                      </a:cubicBezTo>
                      <a:cubicBezTo>
                        <a:pt x="302141" y="1853"/>
                        <a:pt x="299511" y="867"/>
                        <a:pt x="297210" y="373"/>
                      </a:cubicBezTo>
                      <a:cubicBezTo>
                        <a:pt x="289978" y="-941"/>
                        <a:pt x="286034" y="1195"/>
                        <a:pt x="283239" y="7112"/>
                      </a:cubicBezTo>
                      <a:cubicBezTo>
                        <a:pt x="280610" y="13194"/>
                        <a:pt x="277980" y="18618"/>
                        <a:pt x="275679" y="24535"/>
                      </a:cubicBezTo>
                      <a:cubicBezTo>
                        <a:pt x="274857" y="26671"/>
                        <a:pt x="273542" y="27986"/>
                        <a:pt x="270912" y="28479"/>
                      </a:cubicBezTo>
                      <a:cubicBezTo>
                        <a:pt x="266968" y="28972"/>
                        <a:pt x="262858" y="29959"/>
                        <a:pt x="258914" y="30945"/>
                      </a:cubicBezTo>
                      <a:cubicBezTo>
                        <a:pt x="254312" y="31767"/>
                        <a:pt x="249709" y="32917"/>
                        <a:pt x="245600" y="34232"/>
                      </a:cubicBezTo>
                      <a:cubicBezTo>
                        <a:pt x="241820" y="35054"/>
                        <a:pt x="240998" y="36862"/>
                        <a:pt x="242642" y="39656"/>
                      </a:cubicBezTo>
                      <a:cubicBezTo>
                        <a:pt x="244121" y="42121"/>
                        <a:pt x="246258" y="44258"/>
                        <a:pt x="248066" y="45737"/>
                      </a:cubicBezTo>
                      <a:cubicBezTo>
                        <a:pt x="250038" y="47381"/>
                        <a:pt x="252504" y="47710"/>
                        <a:pt x="254805" y="47217"/>
                      </a:cubicBezTo>
                      <a:cubicBezTo>
                        <a:pt x="258749" y="46395"/>
                        <a:pt x="262694" y="45409"/>
                        <a:pt x="267461" y="44587"/>
                      </a:cubicBezTo>
                      <a:cubicBezTo>
                        <a:pt x="266639" y="47052"/>
                        <a:pt x="265817" y="49518"/>
                        <a:pt x="264995" y="51983"/>
                      </a:cubicBezTo>
                      <a:cubicBezTo>
                        <a:pt x="260064" y="67598"/>
                        <a:pt x="256448" y="83048"/>
                        <a:pt x="253325" y="98662"/>
                      </a:cubicBezTo>
                      <a:cubicBezTo>
                        <a:pt x="250367" y="104744"/>
                        <a:pt x="247408" y="110825"/>
                        <a:pt x="244614" y="117071"/>
                      </a:cubicBezTo>
                      <a:cubicBezTo>
                        <a:pt x="243135" y="119865"/>
                        <a:pt x="241656" y="122495"/>
                        <a:pt x="240341" y="125618"/>
                      </a:cubicBezTo>
                      <a:cubicBezTo>
                        <a:pt x="236396" y="134822"/>
                        <a:pt x="232451" y="144026"/>
                        <a:pt x="228342" y="153230"/>
                      </a:cubicBezTo>
                      <a:cubicBezTo>
                        <a:pt x="225548" y="158983"/>
                        <a:pt x="222918" y="164736"/>
                        <a:pt x="218645" y="169667"/>
                      </a:cubicBezTo>
                      <a:cubicBezTo>
                        <a:pt x="218316" y="170324"/>
                        <a:pt x="217823" y="170653"/>
                        <a:pt x="217001" y="171475"/>
                      </a:cubicBezTo>
                      <a:cubicBezTo>
                        <a:pt x="216673" y="170160"/>
                        <a:pt x="216344" y="169338"/>
                        <a:pt x="216015" y="168681"/>
                      </a:cubicBezTo>
                      <a:cubicBezTo>
                        <a:pt x="216015" y="167859"/>
                        <a:pt x="216015" y="166544"/>
                        <a:pt x="215687" y="165229"/>
                      </a:cubicBezTo>
                      <a:cubicBezTo>
                        <a:pt x="214700" y="154874"/>
                        <a:pt x="216344" y="144848"/>
                        <a:pt x="218645" y="135151"/>
                      </a:cubicBezTo>
                      <a:cubicBezTo>
                        <a:pt x="220782" y="125946"/>
                        <a:pt x="223576" y="117071"/>
                        <a:pt x="225877" y="108195"/>
                      </a:cubicBezTo>
                      <a:cubicBezTo>
                        <a:pt x="228342" y="98827"/>
                        <a:pt x="231137" y="89458"/>
                        <a:pt x="233766" y="80089"/>
                      </a:cubicBezTo>
                      <a:cubicBezTo>
                        <a:pt x="234917" y="75980"/>
                        <a:pt x="236725" y="71707"/>
                        <a:pt x="237382" y="67269"/>
                      </a:cubicBezTo>
                      <a:cubicBezTo>
                        <a:pt x="239026" y="58558"/>
                        <a:pt x="238204" y="55270"/>
                        <a:pt x="226863" y="53627"/>
                      </a:cubicBezTo>
                      <a:cubicBezTo>
                        <a:pt x="226041" y="53298"/>
                        <a:pt x="225384" y="53298"/>
                        <a:pt x="224233" y="53298"/>
                      </a:cubicBezTo>
                      <a:cubicBezTo>
                        <a:pt x="221932" y="53791"/>
                        <a:pt x="219631" y="54449"/>
                        <a:pt x="217988" y="56585"/>
                      </a:cubicBezTo>
                      <a:cubicBezTo>
                        <a:pt x="214865" y="60694"/>
                        <a:pt x="212071" y="64968"/>
                        <a:pt x="210756" y="69899"/>
                      </a:cubicBezTo>
                      <a:cubicBezTo>
                        <a:pt x="208948" y="76802"/>
                        <a:pt x="207140" y="83376"/>
                        <a:pt x="205003" y="90115"/>
                      </a:cubicBezTo>
                      <a:cubicBezTo>
                        <a:pt x="203359" y="95704"/>
                        <a:pt x="202702" y="101456"/>
                        <a:pt x="199086" y="106552"/>
                      </a:cubicBezTo>
                      <a:cubicBezTo>
                        <a:pt x="194319" y="113455"/>
                        <a:pt x="190375" y="120522"/>
                        <a:pt x="185773" y="127754"/>
                      </a:cubicBezTo>
                      <a:cubicBezTo>
                        <a:pt x="183307" y="131370"/>
                        <a:pt x="181006" y="134822"/>
                        <a:pt x="178376" y="138109"/>
                      </a:cubicBezTo>
                      <a:cubicBezTo>
                        <a:pt x="176075" y="141232"/>
                        <a:pt x="173774" y="144191"/>
                        <a:pt x="169994" y="146492"/>
                      </a:cubicBezTo>
                      <a:cubicBezTo>
                        <a:pt x="169665" y="143533"/>
                        <a:pt x="168514" y="141068"/>
                        <a:pt x="168350" y="138438"/>
                      </a:cubicBezTo>
                      <a:cubicBezTo>
                        <a:pt x="168350" y="132850"/>
                        <a:pt x="168350" y="127426"/>
                        <a:pt x="168679" y="122002"/>
                      </a:cubicBezTo>
                      <a:cubicBezTo>
                        <a:pt x="170158" y="106552"/>
                        <a:pt x="173281" y="91430"/>
                        <a:pt x="176568" y="75980"/>
                      </a:cubicBezTo>
                      <a:cubicBezTo>
                        <a:pt x="177554" y="72529"/>
                        <a:pt x="178047" y="68419"/>
                        <a:pt x="178705" y="64639"/>
                      </a:cubicBezTo>
                      <a:cubicBezTo>
                        <a:pt x="179198" y="62009"/>
                        <a:pt x="178047" y="59544"/>
                        <a:pt x="174925" y="58229"/>
                      </a:cubicBezTo>
                      <a:cubicBezTo>
                        <a:pt x="172624" y="57078"/>
                        <a:pt x="169501" y="55599"/>
                        <a:pt x="166542" y="55106"/>
                      </a:cubicBezTo>
                      <a:cubicBezTo>
                        <a:pt x="159803" y="53956"/>
                        <a:pt x="157338" y="55599"/>
                        <a:pt x="155694" y="61845"/>
                      </a:cubicBezTo>
                      <a:cubicBezTo>
                        <a:pt x="155694" y="62009"/>
                        <a:pt x="155530" y="62009"/>
                        <a:pt x="155530" y="62338"/>
                      </a:cubicBezTo>
                      <a:cubicBezTo>
                        <a:pt x="152243" y="74501"/>
                        <a:pt x="149777" y="86499"/>
                        <a:pt x="147805" y="98827"/>
                      </a:cubicBezTo>
                      <a:cubicBezTo>
                        <a:pt x="146983" y="102442"/>
                        <a:pt x="146161" y="106223"/>
                        <a:pt x="145011" y="109839"/>
                      </a:cubicBezTo>
                      <a:cubicBezTo>
                        <a:pt x="141230" y="123481"/>
                        <a:pt x="137450" y="137123"/>
                        <a:pt x="133177" y="150436"/>
                      </a:cubicBezTo>
                      <a:cubicBezTo>
                        <a:pt x="131533" y="155696"/>
                        <a:pt x="129396" y="160627"/>
                        <a:pt x="127588" y="165722"/>
                      </a:cubicBezTo>
                      <a:cubicBezTo>
                        <a:pt x="126766" y="167037"/>
                        <a:pt x="125945" y="168023"/>
                        <a:pt x="124794" y="169995"/>
                      </a:cubicBezTo>
                      <a:cubicBezTo>
                        <a:pt x="124794" y="169995"/>
                        <a:pt x="124794" y="169995"/>
                        <a:pt x="124794" y="169995"/>
                      </a:cubicBezTo>
                      <a:cubicBezTo>
                        <a:pt x="123479" y="166379"/>
                        <a:pt x="123808" y="163585"/>
                        <a:pt x="123808" y="160791"/>
                      </a:cubicBezTo>
                      <a:cubicBezTo>
                        <a:pt x="124137" y="158490"/>
                        <a:pt x="124630" y="156518"/>
                        <a:pt x="124465" y="154217"/>
                      </a:cubicBezTo>
                      <a:cubicBezTo>
                        <a:pt x="124465" y="135972"/>
                        <a:pt x="127095" y="117893"/>
                        <a:pt x="128903" y="99484"/>
                      </a:cubicBezTo>
                      <a:cubicBezTo>
                        <a:pt x="130054" y="89129"/>
                        <a:pt x="131204" y="78610"/>
                        <a:pt x="131204" y="67926"/>
                      </a:cubicBezTo>
                      <a:cubicBezTo>
                        <a:pt x="131204" y="64310"/>
                        <a:pt x="130218" y="61188"/>
                        <a:pt x="129232" y="58065"/>
                      </a:cubicBezTo>
                      <a:cubicBezTo>
                        <a:pt x="128574" y="56257"/>
                        <a:pt x="127424" y="54613"/>
                        <a:pt x="126109" y="53462"/>
                      </a:cubicBezTo>
                      <a:cubicBezTo>
                        <a:pt x="120028" y="49025"/>
                        <a:pt x="110659" y="50504"/>
                        <a:pt x="106385" y="56092"/>
                      </a:cubicBezTo>
                      <a:cubicBezTo>
                        <a:pt x="103427" y="60037"/>
                        <a:pt x="100633" y="64310"/>
                        <a:pt x="98332" y="68584"/>
                      </a:cubicBezTo>
                      <a:cubicBezTo>
                        <a:pt x="91922" y="81075"/>
                        <a:pt x="87155" y="94224"/>
                        <a:pt x="83703" y="108031"/>
                      </a:cubicBezTo>
                      <a:cubicBezTo>
                        <a:pt x="82389" y="113619"/>
                        <a:pt x="80745" y="119207"/>
                        <a:pt x="79266" y="124960"/>
                      </a:cubicBezTo>
                      <a:cubicBezTo>
                        <a:pt x="78937" y="125618"/>
                        <a:pt x="78773" y="126275"/>
                        <a:pt x="78444" y="126932"/>
                      </a:cubicBezTo>
                      <a:cubicBezTo>
                        <a:pt x="77951" y="125946"/>
                        <a:pt x="77951" y="124960"/>
                        <a:pt x="77786" y="123974"/>
                      </a:cubicBezTo>
                      <a:cubicBezTo>
                        <a:pt x="78115" y="119043"/>
                        <a:pt x="78280" y="114112"/>
                        <a:pt x="78608" y="109181"/>
                      </a:cubicBezTo>
                      <a:cubicBezTo>
                        <a:pt x="79430" y="97840"/>
                        <a:pt x="79923" y="86335"/>
                        <a:pt x="79266" y="75158"/>
                      </a:cubicBezTo>
                      <a:cubicBezTo>
                        <a:pt x="78937" y="70721"/>
                        <a:pt x="78115" y="66611"/>
                        <a:pt x="75650" y="62502"/>
                      </a:cubicBezTo>
                      <a:cubicBezTo>
                        <a:pt x="72362" y="57243"/>
                        <a:pt x="64966" y="54777"/>
                        <a:pt x="58885" y="56914"/>
                      </a:cubicBezTo>
                      <a:cubicBezTo>
                        <a:pt x="57570" y="57243"/>
                        <a:pt x="55926" y="58229"/>
                        <a:pt x="55269" y="59215"/>
                      </a:cubicBezTo>
                      <a:cubicBezTo>
                        <a:pt x="53296" y="61845"/>
                        <a:pt x="50995" y="64475"/>
                        <a:pt x="49516" y="67598"/>
                      </a:cubicBezTo>
                      <a:cubicBezTo>
                        <a:pt x="45571" y="75980"/>
                        <a:pt x="41955" y="84363"/>
                        <a:pt x="39326" y="93567"/>
                      </a:cubicBezTo>
                      <a:cubicBezTo>
                        <a:pt x="35052" y="108360"/>
                        <a:pt x="30286" y="122659"/>
                        <a:pt x="26012" y="137287"/>
                      </a:cubicBezTo>
                      <a:cubicBezTo>
                        <a:pt x="25684" y="138602"/>
                        <a:pt x="25026" y="139753"/>
                        <a:pt x="24369" y="141068"/>
                      </a:cubicBezTo>
                      <a:cubicBezTo>
                        <a:pt x="23711" y="140246"/>
                        <a:pt x="23382" y="139588"/>
                        <a:pt x="23382" y="138602"/>
                      </a:cubicBezTo>
                      <a:cubicBezTo>
                        <a:pt x="22889" y="132521"/>
                        <a:pt x="22396" y="126439"/>
                        <a:pt x="21903" y="120358"/>
                      </a:cubicBezTo>
                      <a:cubicBezTo>
                        <a:pt x="21081" y="111318"/>
                        <a:pt x="21739" y="102442"/>
                        <a:pt x="22068" y="93403"/>
                      </a:cubicBezTo>
                      <a:cubicBezTo>
                        <a:pt x="22561" y="87157"/>
                        <a:pt x="22561" y="81075"/>
                        <a:pt x="22561" y="74994"/>
                      </a:cubicBezTo>
                      <a:cubicBezTo>
                        <a:pt x="22561" y="73022"/>
                        <a:pt x="21574" y="71542"/>
                        <a:pt x="19602" y="70885"/>
                      </a:cubicBezTo>
                      <a:cubicBezTo>
                        <a:pt x="16644" y="69570"/>
                        <a:pt x="13028" y="69241"/>
                        <a:pt x="9740" y="70063"/>
                      </a:cubicBezTo>
                      <a:cubicBezTo>
                        <a:pt x="7932" y="70392"/>
                        <a:pt x="6289" y="71378"/>
                        <a:pt x="5631" y="73022"/>
                      </a:cubicBezTo>
                      <a:cubicBezTo>
                        <a:pt x="4974" y="75816"/>
                        <a:pt x="3988" y="78610"/>
                        <a:pt x="3166" y="81404"/>
                      </a:cubicBezTo>
                      <a:cubicBezTo>
                        <a:pt x="207" y="96032"/>
                        <a:pt x="-943" y="111154"/>
                        <a:pt x="865" y="125946"/>
                      </a:cubicBezTo>
                      <a:cubicBezTo>
                        <a:pt x="1687" y="132521"/>
                        <a:pt x="3330" y="138767"/>
                        <a:pt x="7275" y="144191"/>
                      </a:cubicBezTo>
                      <a:cubicBezTo>
                        <a:pt x="9247" y="146985"/>
                        <a:pt x="11384" y="149286"/>
                        <a:pt x="14343" y="150929"/>
                      </a:cubicBezTo>
                      <a:cubicBezTo>
                        <a:pt x="21903" y="154710"/>
                        <a:pt x="29464" y="152573"/>
                        <a:pt x="33080" y="145670"/>
                      </a:cubicBezTo>
                      <a:cubicBezTo>
                        <a:pt x="34559" y="142876"/>
                        <a:pt x="35710" y="139917"/>
                        <a:pt x="36531" y="136794"/>
                      </a:cubicBezTo>
                      <a:cubicBezTo>
                        <a:pt x="39819" y="124796"/>
                        <a:pt x="43106" y="112469"/>
                        <a:pt x="46393" y="100141"/>
                      </a:cubicBezTo>
                      <a:cubicBezTo>
                        <a:pt x="48859" y="90937"/>
                        <a:pt x="51653" y="81897"/>
                        <a:pt x="56091" y="73515"/>
                      </a:cubicBezTo>
                      <a:cubicBezTo>
                        <a:pt x="56584" y="72693"/>
                        <a:pt x="57241" y="71871"/>
                        <a:pt x="57734" y="71049"/>
                      </a:cubicBezTo>
                      <a:cubicBezTo>
                        <a:pt x="58227" y="72200"/>
                        <a:pt x="58392" y="73350"/>
                        <a:pt x="58227" y="74172"/>
                      </a:cubicBezTo>
                      <a:cubicBezTo>
                        <a:pt x="57734" y="84034"/>
                        <a:pt x="57077" y="93896"/>
                        <a:pt x="56748" y="103757"/>
                      </a:cubicBezTo>
                      <a:cubicBezTo>
                        <a:pt x="56584" y="111482"/>
                        <a:pt x="56419" y="119372"/>
                        <a:pt x="58885" y="126932"/>
                      </a:cubicBezTo>
                      <a:cubicBezTo>
                        <a:pt x="59871" y="130384"/>
                        <a:pt x="60857" y="133507"/>
                        <a:pt x="62665" y="136465"/>
                      </a:cubicBezTo>
                      <a:cubicBezTo>
                        <a:pt x="67925" y="144026"/>
                        <a:pt x="80252" y="143697"/>
                        <a:pt x="84197" y="137123"/>
                      </a:cubicBezTo>
                      <a:cubicBezTo>
                        <a:pt x="85347" y="135479"/>
                        <a:pt x="86498" y="134000"/>
                        <a:pt x="87319" y="132356"/>
                      </a:cubicBezTo>
                      <a:cubicBezTo>
                        <a:pt x="88634" y="128905"/>
                        <a:pt x="89949" y="125124"/>
                        <a:pt x="91100" y="121509"/>
                      </a:cubicBezTo>
                      <a:cubicBezTo>
                        <a:pt x="94223" y="110496"/>
                        <a:pt x="97510" y="99320"/>
                        <a:pt x="100797" y="88307"/>
                      </a:cubicBezTo>
                      <a:cubicBezTo>
                        <a:pt x="102934" y="82390"/>
                        <a:pt x="105399" y="76144"/>
                        <a:pt x="107865" y="70227"/>
                      </a:cubicBezTo>
                      <a:cubicBezTo>
                        <a:pt x="108358" y="68913"/>
                        <a:pt x="108851" y="67762"/>
                        <a:pt x="110166" y="66776"/>
                      </a:cubicBezTo>
                      <a:cubicBezTo>
                        <a:pt x="110166" y="67433"/>
                        <a:pt x="110330" y="67926"/>
                        <a:pt x="110330" y="68584"/>
                      </a:cubicBezTo>
                      <a:cubicBezTo>
                        <a:pt x="109180" y="80089"/>
                        <a:pt x="108193" y="91759"/>
                        <a:pt x="106879" y="103264"/>
                      </a:cubicBezTo>
                      <a:cubicBezTo>
                        <a:pt x="104577" y="120851"/>
                        <a:pt x="103591" y="138273"/>
                        <a:pt x="105728" y="155860"/>
                      </a:cubicBezTo>
                      <a:cubicBezTo>
                        <a:pt x="106385" y="159641"/>
                        <a:pt x="107207" y="163914"/>
                        <a:pt x="108358" y="167859"/>
                      </a:cubicBezTo>
                      <a:cubicBezTo>
                        <a:pt x="109344" y="171639"/>
                        <a:pt x="112138" y="173940"/>
                        <a:pt x="116083" y="175255"/>
                      </a:cubicBezTo>
                      <a:cubicBezTo>
                        <a:pt x="121507" y="176734"/>
                        <a:pt x="131040" y="175419"/>
                        <a:pt x="134656" y="168023"/>
                      </a:cubicBezTo>
                      <a:cubicBezTo>
                        <a:pt x="136628" y="164078"/>
                        <a:pt x="138436" y="159312"/>
                        <a:pt x="139422" y="154874"/>
                      </a:cubicBezTo>
                      <a:cubicBezTo>
                        <a:pt x="141559" y="146656"/>
                        <a:pt x="143531" y="138438"/>
                        <a:pt x="145504" y="130384"/>
                      </a:cubicBezTo>
                      <a:cubicBezTo>
                        <a:pt x="145997" y="135151"/>
                        <a:pt x="147312" y="139588"/>
                        <a:pt x="149942" y="143862"/>
                      </a:cubicBezTo>
                      <a:cubicBezTo>
                        <a:pt x="155201" y="153066"/>
                        <a:pt x="165720" y="155038"/>
                        <a:pt x="173610" y="153066"/>
                      </a:cubicBezTo>
                      <a:cubicBezTo>
                        <a:pt x="178212" y="151587"/>
                        <a:pt x="181828" y="148628"/>
                        <a:pt x="184293" y="144848"/>
                      </a:cubicBezTo>
                      <a:cubicBezTo>
                        <a:pt x="187909" y="139917"/>
                        <a:pt x="191032" y="134822"/>
                        <a:pt x="194484" y="129727"/>
                      </a:cubicBezTo>
                      <a:cubicBezTo>
                        <a:pt x="194977" y="128740"/>
                        <a:pt x="195634" y="127919"/>
                        <a:pt x="196127" y="126932"/>
                      </a:cubicBezTo>
                      <a:cubicBezTo>
                        <a:pt x="196292" y="127097"/>
                        <a:pt x="196620" y="127097"/>
                        <a:pt x="196620" y="127097"/>
                      </a:cubicBezTo>
                      <a:cubicBezTo>
                        <a:pt x="196620" y="128412"/>
                        <a:pt x="196292" y="129562"/>
                        <a:pt x="196456" y="130877"/>
                      </a:cubicBezTo>
                      <a:cubicBezTo>
                        <a:pt x="195470" y="141068"/>
                        <a:pt x="194812" y="151422"/>
                        <a:pt x="197114" y="161942"/>
                      </a:cubicBezTo>
                      <a:cubicBezTo>
                        <a:pt x="198428" y="166544"/>
                        <a:pt x="200236" y="170982"/>
                        <a:pt x="203359" y="174598"/>
                      </a:cubicBezTo>
                      <a:cubicBezTo>
                        <a:pt x="206318" y="178707"/>
                        <a:pt x="210427" y="180022"/>
                        <a:pt x="215193" y="179035"/>
                      </a:cubicBezTo>
                      <a:cubicBezTo>
                        <a:pt x="218974" y="178378"/>
                        <a:pt x="221768" y="176406"/>
                        <a:pt x="223905" y="173447"/>
                      </a:cubicBezTo>
                      <a:cubicBezTo>
                        <a:pt x="227849" y="168845"/>
                        <a:pt x="230479" y="163750"/>
                        <a:pt x="232780" y="158326"/>
                      </a:cubicBezTo>
                      <a:cubicBezTo>
                        <a:pt x="235903" y="151094"/>
                        <a:pt x="239355" y="143862"/>
                        <a:pt x="242478" y="136630"/>
                      </a:cubicBezTo>
                      <a:cubicBezTo>
                        <a:pt x="244943" y="131042"/>
                        <a:pt x="247408" y="125453"/>
                        <a:pt x="249709" y="119865"/>
                      </a:cubicBezTo>
                      <a:cubicBezTo>
                        <a:pt x="249216" y="125289"/>
                        <a:pt x="249052" y="130713"/>
                        <a:pt x="249381" y="136137"/>
                      </a:cubicBezTo>
                      <a:cubicBezTo>
                        <a:pt x="249545" y="142218"/>
                        <a:pt x="251517" y="147807"/>
                        <a:pt x="254969" y="152737"/>
                      </a:cubicBezTo>
                      <a:cubicBezTo>
                        <a:pt x="258421" y="157833"/>
                        <a:pt x="263352" y="161449"/>
                        <a:pt x="269926" y="161942"/>
                      </a:cubicBezTo>
                      <a:cubicBezTo>
                        <a:pt x="277322" y="162270"/>
                        <a:pt x="284061" y="160298"/>
                        <a:pt x="289485" y="155038"/>
                      </a:cubicBezTo>
                      <a:cubicBezTo>
                        <a:pt x="291951" y="152080"/>
                        <a:pt x="294580" y="149450"/>
                        <a:pt x="296553" y="146163"/>
                      </a:cubicBezTo>
                      <a:cubicBezTo>
                        <a:pt x="300826" y="139095"/>
                        <a:pt x="304607" y="131699"/>
                        <a:pt x="308058" y="124138"/>
                      </a:cubicBezTo>
                      <a:cubicBezTo>
                        <a:pt x="307401" y="133507"/>
                        <a:pt x="309044" y="142711"/>
                        <a:pt x="312825" y="151751"/>
                      </a:cubicBezTo>
                      <a:cubicBezTo>
                        <a:pt x="317591" y="163421"/>
                        <a:pt x="332713" y="164571"/>
                        <a:pt x="339780" y="156189"/>
                      </a:cubicBezTo>
                      <a:cubicBezTo>
                        <a:pt x="343725" y="151587"/>
                        <a:pt x="347012" y="146163"/>
                        <a:pt x="349642" y="140739"/>
                      </a:cubicBezTo>
                      <a:cubicBezTo>
                        <a:pt x="357531" y="123481"/>
                        <a:pt x="365585" y="106058"/>
                        <a:pt x="373639" y="88472"/>
                      </a:cubicBezTo>
                      <a:cubicBezTo>
                        <a:pt x="373968" y="87486"/>
                        <a:pt x="374625" y="86664"/>
                        <a:pt x="374789" y="85678"/>
                      </a:cubicBezTo>
                      <a:cubicBezTo>
                        <a:pt x="376433" y="84527"/>
                        <a:pt x="375611" y="83705"/>
                        <a:pt x="373803" y="83376"/>
                      </a:cubicBezTo>
                      <a:close/>
                    </a:path>
                  </a:pathLst>
                </a:custGeom>
                <a:grpFill/>
                <a:ln w="16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1" name="Forma Livre 10">
                  <a:extLst>
                    <a:ext uri="{FF2B5EF4-FFF2-40B4-BE49-F238E27FC236}">
                      <a16:creationId xmlns:a16="http://schemas.microsoft.com/office/drawing/2014/main" id="{0FCF30B9-E48D-E137-3095-4F0B0C610AF6}"/>
                    </a:ext>
                  </a:extLst>
                </p:cNvPr>
                <p:cNvSpPr/>
                <p:nvPr/>
              </p:nvSpPr>
              <p:spPr>
                <a:xfrm>
                  <a:off x="1085841" y="357631"/>
                  <a:ext cx="24273" cy="30549"/>
                </a:xfrm>
                <a:custGeom>
                  <a:avLst/>
                  <a:gdLst>
                    <a:gd name="connsiteX0" fmla="*/ 7561 w 24273"/>
                    <a:gd name="connsiteY0" fmla="*/ 28816 h 30549"/>
                    <a:gd name="connsiteX1" fmla="*/ 16108 w 24273"/>
                    <a:gd name="connsiteY1" fmla="*/ 30295 h 30549"/>
                    <a:gd name="connsiteX2" fmla="*/ 18244 w 24273"/>
                    <a:gd name="connsiteY2" fmla="*/ 27501 h 30549"/>
                    <a:gd name="connsiteX3" fmla="*/ 18737 w 24273"/>
                    <a:gd name="connsiteY3" fmla="*/ 18790 h 30549"/>
                    <a:gd name="connsiteX4" fmla="*/ 23668 w 24273"/>
                    <a:gd name="connsiteY4" fmla="*/ 7120 h 30549"/>
                    <a:gd name="connsiteX5" fmla="*/ 23011 w 24273"/>
                    <a:gd name="connsiteY5" fmla="*/ 2682 h 30549"/>
                    <a:gd name="connsiteX6" fmla="*/ 4931 w 24273"/>
                    <a:gd name="connsiteY6" fmla="*/ 3504 h 30549"/>
                    <a:gd name="connsiteX7" fmla="*/ 0 w 24273"/>
                    <a:gd name="connsiteY7" fmla="*/ 15502 h 30549"/>
                    <a:gd name="connsiteX8" fmla="*/ 0 w 24273"/>
                    <a:gd name="connsiteY8" fmla="*/ 15502 h 30549"/>
                    <a:gd name="connsiteX9" fmla="*/ 7561 w 24273"/>
                    <a:gd name="connsiteY9" fmla="*/ 28816 h 30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73" h="30549">
                      <a:moveTo>
                        <a:pt x="7561" y="28816"/>
                      </a:moveTo>
                      <a:cubicBezTo>
                        <a:pt x="10190" y="30295"/>
                        <a:pt x="13313" y="30952"/>
                        <a:pt x="16108" y="30295"/>
                      </a:cubicBezTo>
                      <a:cubicBezTo>
                        <a:pt x="17587" y="29802"/>
                        <a:pt x="19066" y="28980"/>
                        <a:pt x="18244" y="27501"/>
                      </a:cubicBezTo>
                      <a:cubicBezTo>
                        <a:pt x="16765" y="24378"/>
                        <a:pt x="17587" y="21419"/>
                        <a:pt x="18737" y="18790"/>
                      </a:cubicBezTo>
                      <a:cubicBezTo>
                        <a:pt x="20217" y="15009"/>
                        <a:pt x="21860" y="11064"/>
                        <a:pt x="23668" y="7120"/>
                      </a:cubicBezTo>
                      <a:cubicBezTo>
                        <a:pt x="24490" y="5312"/>
                        <a:pt x="24654" y="3997"/>
                        <a:pt x="23011" y="2682"/>
                      </a:cubicBezTo>
                      <a:cubicBezTo>
                        <a:pt x="18409" y="-1098"/>
                        <a:pt x="9040" y="-934"/>
                        <a:pt x="4931" y="3504"/>
                      </a:cubicBezTo>
                      <a:cubicBezTo>
                        <a:pt x="1644" y="7120"/>
                        <a:pt x="164" y="11558"/>
                        <a:pt x="0" y="15502"/>
                      </a:cubicBezTo>
                      <a:cubicBezTo>
                        <a:pt x="0" y="15502"/>
                        <a:pt x="0" y="15502"/>
                        <a:pt x="0" y="15502"/>
                      </a:cubicBezTo>
                      <a:cubicBezTo>
                        <a:pt x="0" y="21912"/>
                        <a:pt x="2959" y="25857"/>
                        <a:pt x="7561" y="28816"/>
                      </a:cubicBezTo>
                      <a:close/>
                    </a:path>
                  </a:pathLst>
                </a:custGeom>
                <a:grpFill/>
                <a:ln w="16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" name="Forma Livre 11">
                  <a:extLst>
                    <a:ext uri="{FF2B5EF4-FFF2-40B4-BE49-F238E27FC236}">
                      <a16:creationId xmlns:a16="http://schemas.microsoft.com/office/drawing/2014/main" id="{CCB709E9-7065-17E7-0380-DD9D859D7F7E}"/>
                    </a:ext>
                  </a:extLst>
                </p:cNvPr>
                <p:cNvSpPr/>
                <p:nvPr/>
              </p:nvSpPr>
              <p:spPr>
                <a:xfrm>
                  <a:off x="1221001" y="361333"/>
                  <a:ext cx="82990" cy="18971"/>
                </a:xfrm>
                <a:custGeom>
                  <a:avLst/>
                  <a:gdLst>
                    <a:gd name="connsiteX0" fmla="*/ 3398 w 82990"/>
                    <a:gd name="connsiteY0" fmla="*/ 10649 h 18971"/>
                    <a:gd name="connsiteX1" fmla="*/ 23615 w 82990"/>
                    <a:gd name="connsiteY1" fmla="*/ 18703 h 18971"/>
                    <a:gd name="connsiteX2" fmla="*/ 45146 w 82990"/>
                    <a:gd name="connsiteY2" fmla="*/ 16402 h 18971"/>
                    <a:gd name="connsiteX3" fmla="*/ 59939 w 82990"/>
                    <a:gd name="connsiteY3" fmla="*/ 12457 h 18971"/>
                    <a:gd name="connsiteX4" fmla="*/ 75717 w 82990"/>
                    <a:gd name="connsiteY4" fmla="*/ 15580 h 18971"/>
                    <a:gd name="connsiteX5" fmla="*/ 79827 w 82990"/>
                    <a:gd name="connsiteY5" fmla="*/ 17717 h 18971"/>
                    <a:gd name="connsiteX6" fmla="*/ 82621 w 82990"/>
                    <a:gd name="connsiteY6" fmla="*/ 17388 h 18971"/>
                    <a:gd name="connsiteX7" fmla="*/ 82621 w 82990"/>
                    <a:gd name="connsiteY7" fmla="*/ 14758 h 18971"/>
                    <a:gd name="connsiteX8" fmla="*/ 80484 w 82990"/>
                    <a:gd name="connsiteY8" fmla="*/ 11635 h 18971"/>
                    <a:gd name="connsiteX9" fmla="*/ 45475 w 82990"/>
                    <a:gd name="connsiteY9" fmla="*/ 623 h 18971"/>
                    <a:gd name="connsiteX10" fmla="*/ 25587 w 82990"/>
                    <a:gd name="connsiteY10" fmla="*/ 5225 h 18971"/>
                    <a:gd name="connsiteX11" fmla="*/ 5863 w 82990"/>
                    <a:gd name="connsiteY11" fmla="*/ 4239 h 18971"/>
                    <a:gd name="connsiteX12" fmla="*/ 3398 w 82990"/>
                    <a:gd name="connsiteY12" fmla="*/ 3581 h 18971"/>
                    <a:gd name="connsiteX13" fmla="*/ 3398 w 82990"/>
                    <a:gd name="connsiteY13" fmla="*/ 3581 h 18971"/>
                    <a:gd name="connsiteX14" fmla="*/ 439 w 82990"/>
                    <a:gd name="connsiteY14" fmla="*/ 7197 h 18971"/>
                    <a:gd name="connsiteX15" fmla="*/ 3398 w 82990"/>
                    <a:gd name="connsiteY15" fmla="*/ 10649 h 18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82990" h="18971">
                      <a:moveTo>
                        <a:pt x="3398" y="10649"/>
                      </a:moveTo>
                      <a:cubicBezTo>
                        <a:pt x="9479" y="15251"/>
                        <a:pt x="16218" y="17881"/>
                        <a:pt x="23615" y="18703"/>
                      </a:cubicBezTo>
                      <a:cubicBezTo>
                        <a:pt x="30847" y="19525"/>
                        <a:pt x="37750" y="18374"/>
                        <a:pt x="45146" y="16402"/>
                      </a:cubicBezTo>
                      <a:cubicBezTo>
                        <a:pt x="50077" y="15087"/>
                        <a:pt x="55008" y="13772"/>
                        <a:pt x="59939" y="12457"/>
                      </a:cubicBezTo>
                      <a:cubicBezTo>
                        <a:pt x="65856" y="10978"/>
                        <a:pt x="70787" y="11964"/>
                        <a:pt x="75717" y="15580"/>
                      </a:cubicBezTo>
                      <a:cubicBezTo>
                        <a:pt x="77032" y="16566"/>
                        <a:pt x="78183" y="17388"/>
                        <a:pt x="79827" y="17717"/>
                      </a:cubicBezTo>
                      <a:cubicBezTo>
                        <a:pt x="80813" y="18210"/>
                        <a:pt x="82128" y="17881"/>
                        <a:pt x="82621" y="17388"/>
                      </a:cubicBezTo>
                      <a:cubicBezTo>
                        <a:pt x="83114" y="17059"/>
                        <a:pt x="83114" y="15744"/>
                        <a:pt x="82621" y="14758"/>
                      </a:cubicBezTo>
                      <a:cubicBezTo>
                        <a:pt x="82128" y="13443"/>
                        <a:pt x="81470" y="12457"/>
                        <a:pt x="80484" y="11635"/>
                      </a:cubicBezTo>
                      <a:cubicBezTo>
                        <a:pt x="70458" y="3253"/>
                        <a:pt x="59281" y="-1843"/>
                        <a:pt x="45475" y="623"/>
                      </a:cubicBezTo>
                      <a:cubicBezTo>
                        <a:pt x="38572" y="1773"/>
                        <a:pt x="32326" y="3910"/>
                        <a:pt x="25587" y="5225"/>
                      </a:cubicBezTo>
                      <a:cubicBezTo>
                        <a:pt x="18684" y="6704"/>
                        <a:pt x="12274" y="7033"/>
                        <a:pt x="5863" y="4239"/>
                      </a:cubicBezTo>
                      <a:cubicBezTo>
                        <a:pt x="5042" y="4075"/>
                        <a:pt x="4055" y="3581"/>
                        <a:pt x="3398" y="3581"/>
                      </a:cubicBezTo>
                      <a:cubicBezTo>
                        <a:pt x="3398" y="3581"/>
                        <a:pt x="3398" y="3581"/>
                        <a:pt x="3398" y="3581"/>
                      </a:cubicBezTo>
                      <a:cubicBezTo>
                        <a:pt x="439" y="3417"/>
                        <a:pt x="-711" y="5061"/>
                        <a:pt x="439" y="7197"/>
                      </a:cubicBezTo>
                      <a:cubicBezTo>
                        <a:pt x="933" y="8512"/>
                        <a:pt x="2083" y="9992"/>
                        <a:pt x="3398" y="10649"/>
                      </a:cubicBezTo>
                      <a:close/>
                    </a:path>
                  </a:pathLst>
                </a:custGeom>
                <a:grpFill/>
                <a:ln w="16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" name="Forma Livre 12">
                  <a:extLst>
                    <a:ext uri="{FF2B5EF4-FFF2-40B4-BE49-F238E27FC236}">
                      <a16:creationId xmlns:a16="http://schemas.microsoft.com/office/drawing/2014/main" id="{0678A240-7FF8-B1B4-530B-661B5B0C9548}"/>
                    </a:ext>
                  </a:extLst>
                </p:cNvPr>
                <p:cNvSpPr/>
                <p:nvPr/>
              </p:nvSpPr>
              <p:spPr>
                <a:xfrm>
                  <a:off x="1116268" y="365194"/>
                  <a:ext cx="265079" cy="178769"/>
                </a:xfrm>
                <a:custGeom>
                  <a:avLst/>
                  <a:gdLst>
                    <a:gd name="connsiteX0" fmla="*/ 264110 w 265079"/>
                    <a:gd name="connsiteY0" fmla="*/ 29470 h 178769"/>
                    <a:gd name="connsiteX1" fmla="*/ 211350 w 265079"/>
                    <a:gd name="connsiteY1" fmla="*/ 3172 h 178769"/>
                    <a:gd name="connsiteX2" fmla="*/ 178478 w 265079"/>
                    <a:gd name="connsiteY2" fmla="*/ 55111 h 178769"/>
                    <a:gd name="connsiteX3" fmla="*/ 177163 w 265079"/>
                    <a:gd name="connsiteY3" fmla="*/ 60699 h 178769"/>
                    <a:gd name="connsiteX4" fmla="*/ 172725 w 265079"/>
                    <a:gd name="connsiteY4" fmla="*/ 73190 h 178769"/>
                    <a:gd name="connsiteX5" fmla="*/ 162534 w 265079"/>
                    <a:gd name="connsiteY5" fmla="*/ 88805 h 178769"/>
                    <a:gd name="connsiteX6" fmla="*/ 138209 w 265079"/>
                    <a:gd name="connsiteY6" fmla="*/ 132525 h 178769"/>
                    <a:gd name="connsiteX7" fmla="*/ 135908 w 265079"/>
                    <a:gd name="connsiteY7" fmla="*/ 136141 h 178769"/>
                    <a:gd name="connsiteX8" fmla="*/ 136401 w 265079"/>
                    <a:gd name="connsiteY8" fmla="*/ 132032 h 178769"/>
                    <a:gd name="connsiteX9" fmla="*/ 144783 w 265079"/>
                    <a:gd name="connsiteY9" fmla="*/ 112637 h 178769"/>
                    <a:gd name="connsiteX10" fmla="*/ 158261 w 265079"/>
                    <a:gd name="connsiteY10" fmla="*/ 74998 h 178769"/>
                    <a:gd name="connsiteX11" fmla="*/ 160562 w 265079"/>
                    <a:gd name="connsiteY11" fmla="*/ 63657 h 178769"/>
                    <a:gd name="connsiteX12" fmla="*/ 152180 w 265079"/>
                    <a:gd name="connsiteY12" fmla="*/ 52809 h 178769"/>
                    <a:gd name="connsiteX13" fmla="*/ 146427 w 265079"/>
                    <a:gd name="connsiteY13" fmla="*/ 54782 h 178769"/>
                    <a:gd name="connsiteX14" fmla="*/ 142482 w 265079"/>
                    <a:gd name="connsiteY14" fmla="*/ 58727 h 178769"/>
                    <a:gd name="connsiteX15" fmla="*/ 110267 w 265079"/>
                    <a:gd name="connsiteY15" fmla="*/ 93900 h 178769"/>
                    <a:gd name="connsiteX16" fmla="*/ 96789 w 265079"/>
                    <a:gd name="connsiteY16" fmla="*/ 108364 h 178769"/>
                    <a:gd name="connsiteX17" fmla="*/ 94160 w 265079"/>
                    <a:gd name="connsiteY17" fmla="*/ 110008 h 178769"/>
                    <a:gd name="connsiteX18" fmla="*/ 96132 w 265079"/>
                    <a:gd name="connsiteY18" fmla="*/ 104091 h 178769"/>
                    <a:gd name="connsiteX19" fmla="*/ 130648 w 265079"/>
                    <a:gd name="connsiteY19" fmla="*/ 50180 h 178769"/>
                    <a:gd name="connsiteX20" fmla="*/ 142482 w 265079"/>
                    <a:gd name="connsiteY20" fmla="*/ 40811 h 178769"/>
                    <a:gd name="connsiteX21" fmla="*/ 152344 w 265079"/>
                    <a:gd name="connsiteY21" fmla="*/ 43770 h 178769"/>
                    <a:gd name="connsiteX22" fmla="*/ 155960 w 265079"/>
                    <a:gd name="connsiteY22" fmla="*/ 47879 h 178769"/>
                    <a:gd name="connsiteX23" fmla="*/ 160398 w 265079"/>
                    <a:gd name="connsiteY23" fmla="*/ 45578 h 178769"/>
                    <a:gd name="connsiteX24" fmla="*/ 158590 w 265079"/>
                    <a:gd name="connsiteY24" fmla="*/ 39003 h 178769"/>
                    <a:gd name="connsiteX25" fmla="*/ 151358 w 265079"/>
                    <a:gd name="connsiteY25" fmla="*/ 31935 h 178769"/>
                    <a:gd name="connsiteX26" fmla="*/ 129991 w 265079"/>
                    <a:gd name="connsiteY26" fmla="*/ 29470 h 178769"/>
                    <a:gd name="connsiteX27" fmla="*/ 113390 w 265079"/>
                    <a:gd name="connsiteY27" fmla="*/ 41633 h 178769"/>
                    <a:gd name="connsiteX28" fmla="*/ 89064 w 265079"/>
                    <a:gd name="connsiteY28" fmla="*/ 73684 h 178769"/>
                    <a:gd name="connsiteX29" fmla="*/ 84298 w 265079"/>
                    <a:gd name="connsiteY29" fmla="*/ 82723 h 178769"/>
                    <a:gd name="connsiteX30" fmla="*/ 78381 w 265079"/>
                    <a:gd name="connsiteY30" fmla="*/ 93078 h 178769"/>
                    <a:gd name="connsiteX31" fmla="*/ 74600 w 265079"/>
                    <a:gd name="connsiteY31" fmla="*/ 100968 h 178769"/>
                    <a:gd name="connsiteX32" fmla="*/ 55206 w 265079"/>
                    <a:gd name="connsiteY32" fmla="*/ 138771 h 178769"/>
                    <a:gd name="connsiteX33" fmla="*/ 41728 w 265079"/>
                    <a:gd name="connsiteY33" fmla="*/ 161124 h 178769"/>
                    <a:gd name="connsiteX34" fmla="*/ 33181 w 265079"/>
                    <a:gd name="connsiteY34" fmla="*/ 170329 h 178769"/>
                    <a:gd name="connsiteX35" fmla="*/ 34332 w 265079"/>
                    <a:gd name="connsiteY35" fmla="*/ 156851 h 178769"/>
                    <a:gd name="connsiteX36" fmla="*/ 45508 w 265079"/>
                    <a:gd name="connsiteY36" fmla="*/ 111980 h 178769"/>
                    <a:gd name="connsiteX37" fmla="*/ 50604 w 265079"/>
                    <a:gd name="connsiteY37" fmla="*/ 82066 h 178769"/>
                    <a:gd name="connsiteX38" fmla="*/ 44193 w 265079"/>
                    <a:gd name="connsiteY38" fmla="*/ 63986 h 178769"/>
                    <a:gd name="connsiteX39" fmla="*/ 36304 w 265079"/>
                    <a:gd name="connsiteY39" fmla="*/ 57083 h 178769"/>
                    <a:gd name="connsiteX40" fmla="*/ 30058 w 265079"/>
                    <a:gd name="connsiteY40" fmla="*/ 52152 h 178769"/>
                    <a:gd name="connsiteX41" fmla="*/ 22826 w 265079"/>
                    <a:gd name="connsiteY41" fmla="*/ 37031 h 178769"/>
                    <a:gd name="connsiteX42" fmla="*/ 25785 w 265079"/>
                    <a:gd name="connsiteY42" fmla="*/ 19115 h 178769"/>
                    <a:gd name="connsiteX43" fmla="*/ 23319 w 265079"/>
                    <a:gd name="connsiteY43" fmla="*/ 13198 h 178769"/>
                    <a:gd name="connsiteX44" fmla="*/ 7869 w 265079"/>
                    <a:gd name="connsiteY44" fmla="*/ 16485 h 178769"/>
                    <a:gd name="connsiteX45" fmla="*/ 2117 w 265079"/>
                    <a:gd name="connsiteY45" fmla="*/ 26512 h 178769"/>
                    <a:gd name="connsiteX46" fmla="*/ 1952 w 265079"/>
                    <a:gd name="connsiteY46" fmla="*/ 43770 h 178769"/>
                    <a:gd name="connsiteX47" fmla="*/ 8691 w 265079"/>
                    <a:gd name="connsiteY47" fmla="*/ 52809 h 178769"/>
                    <a:gd name="connsiteX48" fmla="*/ 19046 w 265079"/>
                    <a:gd name="connsiteY48" fmla="*/ 60699 h 178769"/>
                    <a:gd name="connsiteX49" fmla="*/ 27593 w 265079"/>
                    <a:gd name="connsiteY49" fmla="*/ 78286 h 178769"/>
                    <a:gd name="connsiteX50" fmla="*/ 24306 w 265079"/>
                    <a:gd name="connsiteY50" fmla="*/ 96859 h 178769"/>
                    <a:gd name="connsiteX51" fmla="*/ 15759 w 265079"/>
                    <a:gd name="connsiteY51" fmla="*/ 133347 h 178769"/>
                    <a:gd name="connsiteX52" fmla="*/ 12636 w 265079"/>
                    <a:gd name="connsiteY52" fmla="*/ 154550 h 178769"/>
                    <a:gd name="connsiteX53" fmla="*/ 13458 w 265079"/>
                    <a:gd name="connsiteY53" fmla="*/ 168521 h 178769"/>
                    <a:gd name="connsiteX54" fmla="*/ 26114 w 265079"/>
                    <a:gd name="connsiteY54" fmla="*/ 178711 h 178769"/>
                    <a:gd name="connsiteX55" fmla="*/ 46001 w 265079"/>
                    <a:gd name="connsiteY55" fmla="*/ 170000 h 178769"/>
                    <a:gd name="connsiteX56" fmla="*/ 54220 w 265079"/>
                    <a:gd name="connsiteY56" fmla="*/ 157015 h 178769"/>
                    <a:gd name="connsiteX57" fmla="*/ 71313 w 265079"/>
                    <a:gd name="connsiteY57" fmla="*/ 122663 h 178769"/>
                    <a:gd name="connsiteX58" fmla="*/ 78381 w 265079"/>
                    <a:gd name="connsiteY58" fmla="*/ 109021 h 178769"/>
                    <a:gd name="connsiteX59" fmla="*/ 79696 w 265079"/>
                    <a:gd name="connsiteY59" fmla="*/ 114938 h 178769"/>
                    <a:gd name="connsiteX60" fmla="*/ 90215 w 265079"/>
                    <a:gd name="connsiteY60" fmla="*/ 124307 h 178769"/>
                    <a:gd name="connsiteX61" fmla="*/ 100570 w 265079"/>
                    <a:gd name="connsiteY61" fmla="*/ 121020 h 178769"/>
                    <a:gd name="connsiteX62" fmla="*/ 111253 w 265079"/>
                    <a:gd name="connsiteY62" fmla="*/ 109350 h 178769"/>
                    <a:gd name="connsiteX63" fmla="*/ 124731 w 265079"/>
                    <a:gd name="connsiteY63" fmla="*/ 92092 h 178769"/>
                    <a:gd name="connsiteX64" fmla="*/ 135579 w 265079"/>
                    <a:gd name="connsiteY64" fmla="*/ 78943 h 178769"/>
                    <a:gd name="connsiteX65" fmla="*/ 136072 w 265079"/>
                    <a:gd name="connsiteY65" fmla="*/ 79601 h 178769"/>
                    <a:gd name="connsiteX66" fmla="*/ 135086 w 265079"/>
                    <a:gd name="connsiteY66" fmla="*/ 81902 h 178769"/>
                    <a:gd name="connsiteX67" fmla="*/ 119800 w 265079"/>
                    <a:gd name="connsiteY67" fmla="*/ 119541 h 178769"/>
                    <a:gd name="connsiteX68" fmla="*/ 116842 w 265079"/>
                    <a:gd name="connsiteY68" fmla="*/ 136306 h 178769"/>
                    <a:gd name="connsiteX69" fmla="*/ 119143 w 265079"/>
                    <a:gd name="connsiteY69" fmla="*/ 146660 h 178769"/>
                    <a:gd name="connsiteX70" fmla="*/ 132127 w 265079"/>
                    <a:gd name="connsiteY70" fmla="*/ 153399 h 178769"/>
                    <a:gd name="connsiteX71" fmla="*/ 137058 w 265079"/>
                    <a:gd name="connsiteY71" fmla="*/ 150441 h 178769"/>
                    <a:gd name="connsiteX72" fmla="*/ 141825 w 265079"/>
                    <a:gd name="connsiteY72" fmla="*/ 142880 h 178769"/>
                    <a:gd name="connsiteX73" fmla="*/ 147577 w 265079"/>
                    <a:gd name="connsiteY73" fmla="*/ 130389 h 178769"/>
                    <a:gd name="connsiteX74" fmla="*/ 164671 w 265079"/>
                    <a:gd name="connsiteY74" fmla="*/ 97516 h 178769"/>
                    <a:gd name="connsiteX75" fmla="*/ 167137 w 265079"/>
                    <a:gd name="connsiteY75" fmla="*/ 93243 h 178769"/>
                    <a:gd name="connsiteX76" fmla="*/ 166643 w 265079"/>
                    <a:gd name="connsiteY76" fmla="*/ 95708 h 178769"/>
                    <a:gd name="connsiteX77" fmla="*/ 166479 w 265079"/>
                    <a:gd name="connsiteY77" fmla="*/ 105077 h 178769"/>
                    <a:gd name="connsiteX78" fmla="*/ 167465 w 265079"/>
                    <a:gd name="connsiteY78" fmla="*/ 112309 h 178769"/>
                    <a:gd name="connsiteX79" fmla="*/ 201324 w 265079"/>
                    <a:gd name="connsiteY79" fmla="*/ 136634 h 178769"/>
                    <a:gd name="connsiteX80" fmla="*/ 220061 w 265079"/>
                    <a:gd name="connsiteY80" fmla="*/ 127430 h 178769"/>
                    <a:gd name="connsiteX81" fmla="*/ 245044 w 265079"/>
                    <a:gd name="connsiteY81" fmla="*/ 96201 h 178769"/>
                    <a:gd name="connsiteX82" fmla="*/ 260494 w 265079"/>
                    <a:gd name="connsiteY82" fmla="*/ 62836 h 178769"/>
                    <a:gd name="connsiteX83" fmla="*/ 264110 w 265079"/>
                    <a:gd name="connsiteY83" fmla="*/ 29470 h 178769"/>
                    <a:gd name="connsiteX84" fmla="*/ 239620 w 265079"/>
                    <a:gd name="connsiteY84" fmla="*/ 73519 h 178769"/>
                    <a:gd name="connsiteX85" fmla="*/ 224828 w 265079"/>
                    <a:gd name="connsiteY85" fmla="*/ 98831 h 178769"/>
                    <a:gd name="connsiteX86" fmla="*/ 208391 w 265079"/>
                    <a:gd name="connsiteY86" fmla="*/ 118554 h 178769"/>
                    <a:gd name="connsiteX87" fmla="*/ 196557 w 265079"/>
                    <a:gd name="connsiteY87" fmla="*/ 126279 h 178769"/>
                    <a:gd name="connsiteX88" fmla="*/ 192448 w 265079"/>
                    <a:gd name="connsiteY88" fmla="*/ 116418 h 178769"/>
                    <a:gd name="connsiteX89" fmla="*/ 194092 w 265079"/>
                    <a:gd name="connsiteY89" fmla="*/ 88147 h 178769"/>
                    <a:gd name="connsiteX90" fmla="*/ 195078 w 265079"/>
                    <a:gd name="connsiteY90" fmla="*/ 85189 h 178769"/>
                    <a:gd name="connsiteX91" fmla="*/ 204775 w 265079"/>
                    <a:gd name="connsiteY91" fmla="*/ 89462 h 178769"/>
                    <a:gd name="connsiteX92" fmla="*/ 210364 w 265079"/>
                    <a:gd name="connsiteY92" fmla="*/ 90284 h 178769"/>
                    <a:gd name="connsiteX93" fmla="*/ 212829 w 265079"/>
                    <a:gd name="connsiteY93" fmla="*/ 89627 h 178769"/>
                    <a:gd name="connsiteX94" fmla="*/ 213322 w 265079"/>
                    <a:gd name="connsiteY94" fmla="*/ 86339 h 178769"/>
                    <a:gd name="connsiteX95" fmla="*/ 210528 w 265079"/>
                    <a:gd name="connsiteY95" fmla="*/ 84203 h 178769"/>
                    <a:gd name="connsiteX96" fmla="*/ 200666 w 265079"/>
                    <a:gd name="connsiteY96" fmla="*/ 74670 h 178769"/>
                    <a:gd name="connsiteX97" fmla="*/ 200502 w 265079"/>
                    <a:gd name="connsiteY97" fmla="*/ 69081 h 178769"/>
                    <a:gd name="connsiteX98" fmla="*/ 207241 w 265079"/>
                    <a:gd name="connsiteY98" fmla="*/ 53138 h 178769"/>
                    <a:gd name="connsiteX99" fmla="*/ 204775 w 265079"/>
                    <a:gd name="connsiteY99" fmla="*/ 45578 h 178769"/>
                    <a:gd name="connsiteX100" fmla="*/ 200502 w 265079"/>
                    <a:gd name="connsiteY100" fmla="*/ 44098 h 178769"/>
                    <a:gd name="connsiteX101" fmla="*/ 201817 w 265079"/>
                    <a:gd name="connsiteY101" fmla="*/ 41140 h 178769"/>
                    <a:gd name="connsiteX102" fmla="*/ 220719 w 265079"/>
                    <a:gd name="connsiteY102" fmla="*/ 16157 h 178769"/>
                    <a:gd name="connsiteX103" fmla="*/ 230580 w 265079"/>
                    <a:gd name="connsiteY103" fmla="*/ 11061 h 178769"/>
                    <a:gd name="connsiteX104" fmla="*/ 240278 w 265079"/>
                    <a:gd name="connsiteY104" fmla="*/ 13034 h 178769"/>
                    <a:gd name="connsiteX105" fmla="*/ 249975 w 265079"/>
                    <a:gd name="connsiteY105" fmla="*/ 37195 h 178769"/>
                    <a:gd name="connsiteX106" fmla="*/ 239620 w 265079"/>
                    <a:gd name="connsiteY106" fmla="*/ 73519 h 178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265079" h="178769">
                      <a:moveTo>
                        <a:pt x="264110" y="29470"/>
                      </a:moveTo>
                      <a:cubicBezTo>
                        <a:pt x="259508" y="3336"/>
                        <a:pt x="230252" y="-5375"/>
                        <a:pt x="211350" y="3172"/>
                      </a:cubicBezTo>
                      <a:cubicBezTo>
                        <a:pt x="191462" y="12212"/>
                        <a:pt x="177327" y="34401"/>
                        <a:pt x="178478" y="55111"/>
                      </a:cubicBezTo>
                      <a:cubicBezTo>
                        <a:pt x="178478" y="57083"/>
                        <a:pt x="178149" y="59055"/>
                        <a:pt x="177163" y="60699"/>
                      </a:cubicBezTo>
                      <a:cubicBezTo>
                        <a:pt x="175519" y="64808"/>
                        <a:pt x="174040" y="68917"/>
                        <a:pt x="172725" y="73190"/>
                      </a:cubicBezTo>
                      <a:cubicBezTo>
                        <a:pt x="169273" y="78286"/>
                        <a:pt x="165657" y="83381"/>
                        <a:pt x="162534" y="88805"/>
                      </a:cubicBezTo>
                      <a:cubicBezTo>
                        <a:pt x="154152" y="103269"/>
                        <a:pt x="146098" y="117897"/>
                        <a:pt x="138209" y="132525"/>
                      </a:cubicBezTo>
                      <a:cubicBezTo>
                        <a:pt x="137387" y="133676"/>
                        <a:pt x="136729" y="134826"/>
                        <a:pt x="135908" y="136141"/>
                      </a:cubicBezTo>
                      <a:cubicBezTo>
                        <a:pt x="135908" y="134662"/>
                        <a:pt x="136072" y="133347"/>
                        <a:pt x="136401" y="132032"/>
                      </a:cubicBezTo>
                      <a:cubicBezTo>
                        <a:pt x="139195" y="125786"/>
                        <a:pt x="142318" y="119376"/>
                        <a:pt x="144783" y="112637"/>
                      </a:cubicBezTo>
                      <a:cubicBezTo>
                        <a:pt x="149714" y="100310"/>
                        <a:pt x="153988" y="87654"/>
                        <a:pt x="158261" y="74998"/>
                      </a:cubicBezTo>
                      <a:cubicBezTo>
                        <a:pt x="159576" y="71382"/>
                        <a:pt x="160233" y="67438"/>
                        <a:pt x="160562" y="63657"/>
                      </a:cubicBezTo>
                      <a:cubicBezTo>
                        <a:pt x="161055" y="58069"/>
                        <a:pt x="157604" y="54124"/>
                        <a:pt x="152180" y="52809"/>
                      </a:cubicBezTo>
                      <a:cubicBezTo>
                        <a:pt x="150043" y="52481"/>
                        <a:pt x="147906" y="52481"/>
                        <a:pt x="146427" y="54782"/>
                      </a:cubicBezTo>
                      <a:cubicBezTo>
                        <a:pt x="145441" y="56261"/>
                        <a:pt x="143961" y="57247"/>
                        <a:pt x="142482" y="58727"/>
                      </a:cubicBezTo>
                      <a:cubicBezTo>
                        <a:pt x="131799" y="70396"/>
                        <a:pt x="120951" y="82230"/>
                        <a:pt x="110267" y="93900"/>
                      </a:cubicBezTo>
                      <a:cubicBezTo>
                        <a:pt x="105994" y="98831"/>
                        <a:pt x="101227" y="103762"/>
                        <a:pt x="96789" y="108364"/>
                      </a:cubicBezTo>
                      <a:cubicBezTo>
                        <a:pt x="96461" y="108857"/>
                        <a:pt x="95474" y="109186"/>
                        <a:pt x="94160" y="110008"/>
                      </a:cubicBezTo>
                      <a:cubicBezTo>
                        <a:pt x="94817" y="107378"/>
                        <a:pt x="95474" y="105570"/>
                        <a:pt x="96132" y="104091"/>
                      </a:cubicBezTo>
                      <a:cubicBezTo>
                        <a:pt x="103364" y="83381"/>
                        <a:pt x="115034" y="65630"/>
                        <a:pt x="130648" y="50180"/>
                      </a:cubicBezTo>
                      <a:cubicBezTo>
                        <a:pt x="134100" y="46399"/>
                        <a:pt x="138044" y="43112"/>
                        <a:pt x="142482" y="40811"/>
                      </a:cubicBezTo>
                      <a:cubicBezTo>
                        <a:pt x="148235" y="38181"/>
                        <a:pt x="149550" y="38510"/>
                        <a:pt x="152344" y="43770"/>
                      </a:cubicBezTo>
                      <a:cubicBezTo>
                        <a:pt x="153330" y="45249"/>
                        <a:pt x="154481" y="47057"/>
                        <a:pt x="155960" y="47879"/>
                      </a:cubicBezTo>
                      <a:cubicBezTo>
                        <a:pt x="158261" y="49358"/>
                        <a:pt x="160069" y="48043"/>
                        <a:pt x="160398" y="45578"/>
                      </a:cubicBezTo>
                      <a:cubicBezTo>
                        <a:pt x="161055" y="43112"/>
                        <a:pt x="160069" y="40975"/>
                        <a:pt x="158590" y="39003"/>
                      </a:cubicBezTo>
                      <a:cubicBezTo>
                        <a:pt x="156289" y="36538"/>
                        <a:pt x="153823" y="34072"/>
                        <a:pt x="151358" y="31935"/>
                      </a:cubicBezTo>
                      <a:cubicBezTo>
                        <a:pt x="144948" y="26676"/>
                        <a:pt x="137716" y="26018"/>
                        <a:pt x="129991" y="29470"/>
                      </a:cubicBezTo>
                      <a:cubicBezTo>
                        <a:pt x="123252" y="32100"/>
                        <a:pt x="117992" y="36702"/>
                        <a:pt x="113390" y="41633"/>
                      </a:cubicBezTo>
                      <a:cubicBezTo>
                        <a:pt x="104021" y="51166"/>
                        <a:pt x="95639" y="61849"/>
                        <a:pt x="89064" y="73684"/>
                      </a:cubicBezTo>
                      <a:cubicBezTo>
                        <a:pt x="87421" y="76642"/>
                        <a:pt x="85777" y="79601"/>
                        <a:pt x="84298" y="82723"/>
                      </a:cubicBezTo>
                      <a:cubicBezTo>
                        <a:pt x="82325" y="86175"/>
                        <a:pt x="80353" y="89627"/>
                        <a:pt x="78381" y="93078"/>
                      </a:cubicBezTo>
                      <a:cubicBezTo>
                        <a:pt x="76902" y="95708"/>
                        <a:pt x="76080" y="98502"/>
                        <a:pt x="74600" y="100968"/>
                      </a:cubicBezTo>
                      <a:cubicBezTo>
                        <a:pt x="68026" y="113624"/>
                        <a:pt x="61616" y="126608"/>
                        <a:pt x="55206" y="138771"/>
                      </a:cubicBezTo>
                      <a:cubicBezTo>
                        <a:pt x="51097" y="146660"/>
                        <a:pt x="46330" y="153892"/>
                        <a:pt x="41728" y="161124"/>
                      </a:cubicBezTo>
                      <a:cubicBezTo>
                        <a:pt x="39591" y="164412"/>
                        <a:pt x="36961" y="167534"/>
                        <a:pt x="33181" y="170329"/>
                      </a:cubicBezTo>
                      <a:cubicBezTo>
                        <a:pt x="32688" y="165398"/>
                        <a:pt x="33510" y="160960"/>
                        <a:pt x="34332" y="156851"/>
                      </a:cubicBezTo>
                      <a:cubicBezTo>
                        <a:pt x="37455" y="141730"/>
                        <a:pt x="41235" y="126773"/>
                        <a:pt x="45508" y="111980"/>
                      </a:cubicBezTo>
                      <a:cubicBezTo>
                        <a:pt x="48138" y="102118"/>
                        <a:pt x="50439" y="92092"/>
                        <a:pt x="50604" y="82066"/>
                      </a:cubicBezTo>
                      <a:cubicBezTo>
                        <a:pt x="50439" y="75491"/>
                        <a:pt x="49289" y="69081"/>
                        <a:pt x="44193" y="63986"/>
                      </a:cubicBezTo>
                      <a:cubicBezTo>
                        <a:pt x="41892" y="61685"/>
                        <a:pt x="39098" y="59220"/>
                        <a:pt x="36304" y="57083"/>
                      </a:cubicBezTo>
                      <a:cubicBezTo>
                        <a:pt x="34496" y="55275"/>
                        <a:pt x="32031" y="53796"/>
                        <a:pt x="30058" y="52152"/>
                      </a:cubicBezTo>
                      <a:cubicBezTo>
                        <a:pt x="25127" y="48043"/>
                        <a:pt x="22662" y="43112"/>
                        <a:pt x="22826" y="37031"/>
                      </a:cubicBezTo>
                      <a:cubicBezTo>
                        <a:pt x="22826" y="30785"/>
                        <a:pt x="24306" y="25032"/>
                        <a:pt x="25785" y="19115"/>
                      </a:cubicBezTo>
                      <a:cubicBezTo>
                        <a:pt x="26607" y="15992"/>
                        <a:pt x="26114" y="14513"/>
                        <a:pt x="23319" y="13198"/>
                      </a:cubicBezTo>
                      <a:cubicBezTo>
                        <a:pt x="16745" y="10240"/>
                        <a:pt x="12143" y="11390"/>
                        <a:pt x="7869" y="16485"/>
                      </a:cubicBezTo>
                      <a:cubicBezTo>
                        <a:pt x="5568" y="19608"/>
                        <a:pt x="3760" y="23224"/>
                        <a:pt x="2117" y="26512"/>
                      </a:cubicBezTo>
                      <a:cubicBezTo>
                        <a:pt x="-678" y="32264"/>
                        <a:pt x="-678" y="38017"/>
                        <a:pt x="1952" y="43770"/>
                      </a:cubicBezTo>
                      <a:cubicBezTo>
                        <a:pt x="3596" y="47057"/>
                        <a:pt x="5733" y="50344"/>
                        <a:pt x="8691" y="52809"/>
                      </a:cubicBezTo>
                      <a:cubicBezTo>
                        <a:pt x="11978" y="55604"/>
                        <a:pt x="15266" y="58562"/>
                        <a:pt x="19046" y="60699"/>
                      </a:cubicBezTo>
                      <a:cubicBezTo>
                        <a:pt x="25949" y="64808"/>
                        <a:pt x="28743" y="70561"/>
                        <a:pt x="27593" y="78286"/>
                      </a:cubicBezTo>
                      <a:cubicBezTo>
                        <a:pt x="26442" y="84696"/>
                        <a:pt x="25456" y="90777"/>
                        <a:pt x="24306" y="96859"/>
                      </a:cubicBezTo>
                      <a:cubicBezTo>
                        <a:pt x="21511" y="109186"/>
                        <a:pt x="18389" y="121020"/>
                        <a:pt x="15759" y="133347"/>
                      </a:cubicBezTo>
                      <a:cubicBezTo>
                        <a:pt x="14279" y="140415"/>
                        <a:pt x="13293" y="147482"/>
                        <a:pt x="12636" y="154550"/>
                      </a:cubicBezTo>
                      <a:cubicBezTo>
                        <a:pt x="12143" y="159152"/>
                        <a:pt x="12143" y="163918"/>
                        <a:pt x="13458" y="168521"/>
                      </a:cubicBezTo>
                      <a:cubicBezTo>
                        <a:pt x="15430" y="174438"/>
                        <a:pt x="19868" y="177889"/>
                        <a:pt x="26114" y="178711"/>
                      </a:cubicBezTo>
                      <a:cubicBezTo>
                        <a:pt x="34332" y="179204"/>
                        <a:pt x="40906" y="176574"/>
                        <a:pt x="46001" y="170000"/>
                      </a:cubicBezTo>
                      <a:cubicBezTo>
                        <a:pt x="48796" y="166055"/>
                        <a:pt x="51918" y="161617"/>
                        <a:pt x="54220" y="157015"/>
                      </a:cubicBezTo>
                      <a:cubicBezTo>
                        <a:pt x="59972" y="145674"/>
                        <a:pt x="65396" y="134169"/>
                        <a:pt x="71313" y="122663"/>
                      </a:cubicBezTo>
                      <a:cubicBezTo>
                        <a:pt x="73614" y="118061"/>
                        <a:pt x="75915" y="113624"/>
                        <a:pt x="78381" y="109021"/>
                      </a:cubicBezTo>
                      <a:cubicBezTo>
                        <a:pt x="78545" y="110994"/>
                        <a:pt x="79038" y="112966"/>
                        <a:pt x="79696" y="114938"/>
                      </a:cubicBezTo>
                      <a:cubicBezTo>
                        <a:pt x="81175" y="120198"/>
                        <a:pt x="85284" y="122828"/>
                        <a:pt x="90215" y="124307"/>
                      </a:cubicBezTo>
                      <a:cubicBezTo>
                        <a:pt x="94160" y="125458"/>
                        <a:pt x="97776" y="123650"/>
                        <a:pt x="100570" y="121020"/>
                      </a:cubicBezTo>
                      <a:cubicBezTo>
                        <a:pt x="104350" y="117404"/>
                        <a:pt x="107802" y="113295"/>
                        <a:pt x="111253" y="109350"/>
                      </a:cubicBezTo>
                      <a:cubicBezTo>
                        <a:pt x="116020" y="103926"/>
                        <a:pt x="120129" y="98009"/>
                        <a:pt x="124731" y="92092"/>
                      </a:cubicBezTo>
                      <a:cubicBezTo>
                        <a:pt x="128183" y="87654"/>
                        <a:pt x="131963" y="83381"/>
                        <a:pt x="135579" y="78943"/>
                      </a:cubicBezTo>
                      <a:cubicBezTo>
                        <a:pt x="135743" y="79107"/>
                        <a:pt x="135908" y="79272"/>
                        <a:pt x="136072" y="79601"/>
                      </a:cubicBezTo>
                      <a:cubicBezTo>
                        <a:pt x="135908" y="80258"/>
                        <a:pt x="135415" y="81080"/>
                        <a:pt x="135086" y="81902"/>
                      </a:cubicBezTo>
                      <a:cubicBezTo>
                        <a:pt x="129169" y="94229"/>
                        <a:pt x="123745" y="106720"/>
                        <a:pt x="119800" y="119541"/>
                      </a:cubicBezTo>
                      <a:cubicBezTo>
                        <a:pt x="118157" y="124965"/>
                        <a:pt x="116677" y="130553"/>
                        <a:pt x="116842" y="136306"/>
                      </a:cubicBezTo>
                      <a:cubicBezTo>
                        <a:pt x="117170" y="140086"/>
                        <a:pt x="117663" y="143373"/>
                        <a:pt x="119143" y="146660"/>
                      </a:cubicBezTo>
                      <a:cubicBezTo>
                        <a:pt x="121279" y="151427"/>
                        <a:pt x="127032" y="154221"/>
                        <a:pt x="132127" y="153399"/>
                      </a:cubicBezTo>
                      <a:cubicBezTo>
                        <a:pt x="134100" y="152906"/>
                        <a:pt x="136072" y="152249"/>
                        <a:pt x="137058" y="150441"/>
                      </a:cubicBezTo>
                      <a:cubicBezTo>
                        <a:pt x="138866" y="147975"/>
                        <a:pt x="140510" y="145510"/>
                        <a:pt x="141825" y="142880"/>
                      </a:cubicBezTo>
                      <a:cubicBezTo>
                        <a:pt x="143961" y="138771"/>
                        <a:pt x="145769" y="134662"/>
                        <a:pt x="147577" y="130389"/>
                      </a:cubicBezTo>
                      <a:cubicBezTo>
                        <a:pt x="153330" y="119376"/>
                        <a:pt x="158754" y="108200"/>
                        <a:pt x="164671" y="97516"/>
                      </a:cubicBezTo>
                      <a:cubicBezTo>
                        <a:pt x="165493" y="96037"/>
                        <a:pt x="166315" y="94722"/>
                        <a:pt x="167137" y="93243"/>
                      </a:cubicBezTo>
                      <a:cubicBezTo>
                        <a:pt x="166972" y="94064"/>
                        <a:pt x="166808" y="94886"/>
                        <a:pt x="166643" y="95708"/>
                      </a:cubicBezTo>
                      <a:cubicBezTo>
                        <a:pt x="166808" y="97845"/>
                        <a:pt x="166479" y="101461"/>
                        <a:pt x="166479" y="105077"/>
                      </a:cubicBezTo>
                      <a:cubicBezTo>
                        <a:pt x="166643" y="107542"/>
                        <a:pt x="166972" y="110008"/>
                        <a:pt x="167465" y="112309"/>
                      </a:cubicBezTo>
                      <a:cubicBezTo>
                        <a:pt x="170588" y="130882"/>
                        <a:pt x="183737" y="139100"/>
                        <a:pt x="201324" y="136634"/>
                      </a:cubicBezTo>
                      <a:cubicBezTo>
                        <a:pt x="208556" y="135812"/>
                        <a:pt x="214637" y="132197"/>
                        <a:pt x="220061" y="127430"/>
                      </a:cubicBezTo>
                      <a:cubicBezTo>
                        <a:pt x="230087" y="118226"/>
                        <a:pt x="238305" y="107542"/>
                        <a:pt x="245044" y="96201"/>
                      </a:cubicBezTo>
                      <a:cubicBezTo>
                        <a:pt x="251290" y="85682"/>
                        <a:pt x="256714" y="74834"/>
                        <a:pt x="260494" y="62836"/>
                      </a:cubicBezTo>
                      <a:cubicBezTo>
                        <a:pt x="264768" y="51166"/>
                        <a:pt x="266247" y="40318"/>
                        <a:pt x="264110" y="29470"/>
                      </a:cubicBezTo>
                      <a:close/>
                      <a:moveTo>
                        <a:pt x="239620" y="73519"/>
                      </a:moveTo>
                      <a:cubicBezTo>
                        <a:pt x="235347" y="82395"/>
                        <a:pt x="230252" y="90613"/>
                        <a:pt x="224828" y="98831"/>
                      </a:cubicBezTo>
                      <a:cubicBezTo>
                        <a:pt x="219897" y="106063"/>
                        <a:pt x="214309" y="112473"/>
                        <a:pt x="208391" y="118554"/>
                      </a:cubicBezTo>
                      <a:cubicBezTo>
                        <a:pt x="204282" y="122499"/>
                        <a:pt x="200666" y="124800"/>
                        <a:pt x="196557" y="126279"/>
                      </a:cubicBezTo>
                      <a:cubicBezTo>
                        <a:pt x="193763" y="123485"/>
                        <a:pt x="192777" y="120034"/>
                        <a:pt x="192448" y="116418"/>
                      </a:cubicBezTo>
                      <a:cubicBezTo>
                        <a:pt x="191627" y="106720"/>
                        <a:pt x="191298" y="97352"/>
                        <a:pt x="194092" y="88147"/>
                      </a:cubicBezTo>
                      <a:cubicBezTo>
                        <a:pt x="194585" y="87326"/>
                        <a:pt x="194914" y="86175"/>
                        <a:pt x="195078" y="85189"/>
                      </a:cubicBezTo>
                      <a:cubicBezTo>
                        <a:pt x="198530" y="86833"/>
                        <a:pt x="201324" y="88476"/>
                        <a:pt x="204775" y="89462"/>
                      </a:cubicBezTo>
                      <a:cubicBezTo>
                        <a:pt x="206419" y="90120"/>
                        <a:pt x="208556" y="90120"/>
                        <a:pt x="210364" y="90284"/>
                      </a:cubicBezTo>
                      <a:cubicBezTo>
                        <a:pt x="211350" y="90284"/>
                        <a:pt x="212007" y="90120"/>
                        <a:pt x="212829" y="89627"/>
                      </a:cubicBezTo>
                      <a:cubicBezTo>
                        <a:pt x="214473" y="88969"/>
                        <a:pt x="214966" y="87490"/>
                        <a:pt x="213322" y="86339"/>
                      </a:cubicBezTo>
                      <a:cubicBezTo>
                        <a:pt x="212665" y="85518"/>
                        <a:pt x="211843" y="84860"/>
                        <a:pt x="210528" y="84203"/>
                      </a:cubicBezTo>
                      <a:cubicBezTo>
                        <a:pt x="206419" y="81737"/>
                        <a:pt x="203296" y="78450"/>
                        <a:pt x="200666" y="74670"/>
                      </a:cubicBezTo>
                      <a:cubicBezTo>
                        <a:pt x="199845" y="72697"/>
                        <a:pt x="199516" y="71218"/>
                        <a:pt x="200502" y="69081"/>
                      </a:cubicBezTo>
                      <a:cubicBezTo>
                        <a:pt x="202968" y="63822"/>
                        <a:pt x="204775" y="58233"/>
                        <a:pt x="207241" y="53138"/>
                      </a:cubicBezTo>
                      <a:cubicBezTo>
                        <a:pt x="208885" y="49687"/>
                        <a:pt x="208227" y="47714"/>
                        <a:pt x="204775" y="45578"/>
                      </a:cubicBezTo>
                      <a:cubicBezTo>
                        <a:pt x="203461" y="44920"/>
                        <a:pt x="202146" y="44591"/>
                        <a:pt x="200502" y="44098"/>
                      </a:cubicBezTo>
                      <a:cubicBezTo>
                        <a:pt x="200995" y="43276"/>
                        <a:pt x="201160" y="42126"/>
                        <a:pt x="201817" y="41140"/>
                      </a:cubicBezTo>
                      <a:cubicBezTo>
                        <a:pt x="205762" y="31114"/>
                        <a:pt x="211679" y="22402"/>
                        <a:pt x="220719" y="16157"/>
                      </a:cubicBezTo>
                      <a:cubicBezTo>
                        <a:pt x="223842" y="14184"/>
                        <a:pt x="227129" y="12376"/>
                        <a:pt x="230580" y="11061"/>
                      </a:cubicBezTo>
                      <a:cubicBezTo>
                        <a:pt x="234196" y="9418"/>
                        <a:pt x="237484" y="10240"/>
                        <a:pt x="240278" y="13034"/>
                      </a:cubicBezTo>
                      <a:cubicBezTo>
                        <a:pt x="246852" y="19608"/>
                        <a:pt x="249975" y="27662"/>
                        <a:pt x="249975" y="37195"/>
                      </a:cubicBezTo>
                      <a:cubicBezTo>
                        <a:pt x="249646" y="50015"/>
                        <a:pt x="245373" y="61849"/>
                        <a:pt x="239620" y="73519"/>
                      </a:cubicBezTo>
                      <a:close/>
                    </a:path>
                  </a:pathLst>
                </a:custGeom>
                <a:grpFill/>
                <a:ln w="16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9" name="Forma Livre 8">
                <a:extLst>
                  <a:ext uri="{FF2B5EF4-FFF2-40B4-BE49-F238E27FC236}">
                    <a16:creationId xmlns:a16="http://schemas.microsoft.com/office/drawing/2014/main" id="{17D9E1C3-2E4D-90D3-1CA2-071449745A8C}"/>
                  </a:ext>
                </a:extLst>
              </p:cNvPr>
              <p:cNvSpPr/>
              <p:nvPr/>
            </p:nvSpPr>
            <p:spPr>
              <a:xfrm>
                <a:off x="942836" y="516361"/>
                <a:ext cx="120171" cy="147339"/>
              </a:xfrm>
              <a:custGeom>
                <a:avLst/>
                <a:gdLst>
                  <a:gd name="connsiteX0" fmla="*/ 118022 w 120171"/>
                  <a:gd name="connsiteY0" fmla="*/ 69785 h 147339"/>
                  <a:gd name="connsiteX1" fmla="*/ 102407 w 120171"/>
                  <a:gd name="connsiteY1" fmla="*/ 63540 h 147339"/>
                  <a:gd name="connsiteX2" fmla="*/ 90737 w 120171"/>
                  <a:gd name="connsiteY2" fmla="*/ 68635 h 147339"/>
                  <a:gd name="connsiteX3" fmla="*/ 71178 w 120171"/>
                  <a:gd name="connsiteY3" fmla="*/ 97891 h 147339"/>
                  <a:gd name="connsiteX4" fmla="*/ 69370 w 120171"/>
                  <a:gd name="connsiteY4" fmla="*/ 105288 h 147339"/>
                  <a:gd name="connsiteX5" fmla="*/ 65754 w 120171"/>
                  <a:gd name="connsiteY5" fmla="*/ 112848 h 147339"/>
                  <a:gd name="connsiteX6" fmla="*/ 54249 w 120171"/>
                  <a:gd name="connsiteY6" fmla="*/ 134216 h 147339"/>
                  <a:gd name="connsiteX7" fmla="*/ 50140 w 120171"/>
                  <a:gd name="connsiteY7" fmla="*/ 139804 h 147339"/>
                  <a:gd name="connsiteX8" fmla="*/ 48661 w 120171"/>
                  <a:gd name="connsiteY8" fmla="*/ 140954 h 147339"/>
                  <a:gd name="connsiteX9" fmla="*/ 48332 w 120171"/>
                  <a:gd name="connsiteY9" fmla="*/ 139311 h 147339"/>
                  <a:gd name="connsiteX10" fmla="*/ 49154 w 120171"/>
                  <a:gd name="connsiteY10" fmla="*/ 120080 h 147339"/>
                  <a:gd name="connsiteX11" fmla="*/ 58194 w 120171"/>
                  <a:gd name="connsiteY11" fmla="*/ 83756 h 147339"/>
                  <a:gd name="connsiteX12" fmla="*/ 60330 w 120171"/>
                  <a:gd name="connsiteY12" fmla="*/ 81455 h 147339"/>
                  <a:gd name="connsiteX13" fmla="*/ 78082 w 120171"/>
                  <a:gd name="connsiteY13" fmla="*/ 69621 h 147339"/>
                  <a:gd name="connsiteX14" fmla="*/ 99120 w 120171"/>
                  <a:gd name="connsiteY14" fmla="*/ 46117 h 147339"/>
                  <a:gd name="connsiteX15" fmla="*/ 114241 w 120171"/>
                  <a:gd name="connsiteY15" fmla="*/ 18833 h 147339"/>
                  <a:gd name="connsiteX16" fmla="*/ 116214 w 120171"/>
                  <a:gd name="connsiteY16" fmla="*/ 10122 h 147339"/>
                  <a:gd name="connsiteX17" fmla="*/ 111940 w 120171"/>
                  <a:gd name="connsiteY17" fmla="*/ 2561 h 147339"/>
                  <a:gd name="connsiteX18" fmla="*/ 100764 w 120171"/>
                  <a:gd name="connsiteY18" fmla="*/ 589 h 147339"/>
                  <a:gd name="connsiteX19" fmla="*/ 95011 w 120171"/>
                  <a:gd name="connsiteY19" fmla="*/ 2890 h 147339"/>
                  <a:gd name="connsiteX20" fmla="*/ 76602 w 120171"/>
                  <a:gd name="connsiteY20" fmla="*/ 19162 h 147339"/>
                  <a:gd name="connsiteX21" fmla="*/ 67069 w 120171"/>
                  <a:gd name="connsiteY21" fmla="*/ 32311 h 147339"/>
                  <a:gd name="connsiteX22" fmla="*/ 44059 w 120171"/>
                  <a:gd name="connsiteY22" fmla="*/ 73566 h 147339"/>
                  <a:gd name="connsiteX23" fmla="*/ 43730 w 120171"/>
                  <a:gd name="connsiteY23" fmla="*/ 74716 h 147339"/>
                  <a:gd name="connsiteX24" fmla="*/ 43072 w 120171"/>
                  <a:gd name="connsiteY24" fmla="*/ 74716 h 147339"/>
                  <a:gd name="connsiteX25" fmla="*/ 42086 w 120171"/>
                  <a:gd name="connsiteY25" fmla="*/ 74552 h 147339"/>
                  <a:gd name="connsiteX26" fmla="*/ 18418 w 120171"/>
                  <a:gd name="connsiteY26" fmla="*/ 79154 h 147339"/>
                  <a:gd name="connsiteX27" fmla="*/ 174 w 120171"/>
                  <a:gd name="connsiteY27" fmla="*/ 111862 h 147339"/>
                  <a:gd name="connsiteX28" fmla="*/ 2475 w 120171"/>
                  <a:gd name="connsiteY28" fmla="*/ 126162 h 147339"/>
                  <a:gd name="connsiteX29" fmla="*/ 15953 w 120171"/>
                  <a:gd name="connsiteY29" fmla="*/ 132736 h 147339"/>
                  <a:gd name="connsiteX30" fmla="*/ 22198 w 120171"/>
                  <a:gd name="connsiteY30" fmla="*/ 128463 h 147339"/>
                  <a:gd name="connsiteX31" fmla="*/ 32224 w 120171"/>
                  <a:gd name="connsiteY31" fmla="*/ 113999 h 147339"/>
                  <a:gd name="connsiteX32" fmla="*/ 33704 w 120171"/>
                  <a:gd name="connsiteY32" fmla="*/ 112027 h 147339"/>
                  <a:gd name="connsiteX33" fmla="*/ 33704 w 120171"/>
                  <a:gd name="connsiteY33" fmla="*/ 114656 h 147339"/>
                  <a:gd name="connsiteX34" fmla="*/ 34197 w 120171"/>
                  <a:gd name="connsiteY34" fmla="*/ 131093 h 147339"/>
                  <a:gd name="connsiteX35" fmla="*/ 38963 w 120171"/>
                  <a:gd name="connsiteY35" fmla="*/ 143255 h 147339"/>
                  <a:gd name="connsiteX36" fmla="*/ 55400 w 120171"/>
                  <a:gd name="connsiteY36" fmla="*/ 143749 h 147339"/>
                  <a:gd name="connsiteX37" fmla="*/ 58851 w 120171"/>
                  <a:gd name="connsiteY37" fmla="*/ 138160 h 147339"/>
                  <a:gd name="connsiteX38" fmla="*/ 69206 w 120171"/>
                  <a:gd name="connsiteY38" fmla="*/ 116136 h 147339"/>
                  <a:gd name="connsiteX39" fmla="*/ 69206 w 120171"/>
                  <a:gd name="connsiteY39" fmla="*/ 116464 h 147339"/>
                  <a:gd name="connsiteX40" fmla="*/ 99942 w 120171"/>
                  <a:gd name="connsiteY40" fmla="*/ 132243 h 147339"/>
                  <a:gd name="connsiteX41" fmla="*/ 108817 w 120171"/>
                  <a:gd name="connsiteY41" fmla="*/ 123861 h 147339"/>
                  <a:gd name="connsiteX42" fmla="*/ 110790 w 120171"/>
                  <a:gd name="connsiteY42" fmla="*/ 120902 h 147339"/>
                  <a:gd name="connsiteX43" fmla="*/ 108489 w 120171"/>
                  <a:gd name="connsiteY43" fmla="*/ 117286 h 147339"/>
                  <a:gd name="connsiteX44" fmla="*/ 104215 w 120171"/>
                  <a:gd name="connsiteY44" fmla="*/ 119094 h 147339"/>
                  <a:gd name="connsiteX45" fmla="*/ 102736 w 120171"/>
                  <a:gd name="connsiteY45" fmla="*/ 121067 h 147339"/>
                  <a:gd name="connsiteX46" fmla="*/ 92710 w 120171"/>
                  <a:gd name="connsiteY46" fmla="*/ 129449 h 147339"/>
                  <a:gd name="connsiteX47" fmla="*/ 86300 w 120171"/>
                  <a:gd name="connsiteY47" fmla="*/ 127805 h 147339"/>
                  <a:gd name="connsiteX48" fmla="*/ 83341 w 120171"/>
                  <a:gd name="connsiteY48" fmla="*/ 121067 h 147339"/>
                  <a:gd name="connsiteX49" fmla="*/ 84492 w 120171"/>
                  <a:gd name="connsiteY49" fmla="*/ 106110 h 147339"/>
                  <a:gd name="connsiteX50" fmla="*/ 86300 w 120171"/>
                  <a:gd name="connsiteY50" fmla="*/ 100357 h 147339"/>
                  <a:gd name="connsiteX51" fmla="*/ 92545 w 120171"/>
                  <a:gd name="connsiteY51" fmla="*/ 100028 h 147339"/>
                  <a:gd name="connsiteX52" fmla="*/ 117035 w 120171"/>
                  <a:gd name="connsiteY52" fmla="*/ 84414 h 147339"/>
                  <a:gd name="connsiteX53" fmla="*/ 119994 w 120171"/>
                  <a:gd name="connsiteY53" fmla="*/ 78497 h 147339"/>
                  <a:gd name="connsiteX54" fmla="*/ 118022 w 120171"/>
                  <a:gd name="connsiteY54" fmla="*/ 69785 h 147339"/>
                  <a:gd name="connsiteX55" fmla="*/ 62138 w 120171"/>
                  <a:gd name="connsiteY55" fmla="*/ 73401 h 147339"/>
                  <a:gd name="connsiteX56" fmla="*/ 84656 w 120171"/>
                  <a:gd name="connsiteY56" fmla="*/ 28695 h 147339"/>
                  <a:gd name="connsiteX57" fmla="*/ 102078 w 120171"/>
                  <a:gd name="connsiteY57" fmla="*/ 9136 h 147339"/>
                  <a:gd name="connsiteX58" fmla="*/ 109146 w 120171"/>
                  <a:gd name="connsiteY58" fmla="*/ 5355 h 147339"/>
                  <a:gd name="connsiteX59" fmla="*/ 109146 w 120171"/>
                  <a:gd name="connsiteY59" fmla="*/ 14067 h 147339"/>
                  <a:gd name="connsiteX60" fmla="*/ 102078 w 120171"/>
                  <a:gd name="connsiteY60" fmla="*/ 30832 h 147339"/>
                  <a:gd name="connsiteX61" fmla="*/ 82684 w 120171"/>
                  <a:gd name="connsiteY61" fmla="*/ 57623 h 147339"/>
                  <a:gd name="connsiteX62" fmla="*/ 63289 w 120171"/>
                  <a:gd name="connsiteY62" fmla="*/ 74223 h 147339"/>
                  <a:gd name="connsiteX63" fmla="*/ 61481 w 120171"/>
                  <a:gd name="connsiteY63" fmla="*/ 75209 h 147339"/>
                  <a:gd name="connsiteX64" fmla="*/ 62138 w 120171"/>
                  <a:gd name="connsiteY64" fmla="*/ 73401 h 147339"/>
                  <a:gd name="connsiteX65" fmla="*/ 37648 w 120171"/>
                  <a:gd name="connsiteY65" fmla="*/ 92961 h 147339"/>
                  <a:gd name="connsiteX66" fmla="*/ 36662 w 120171"/>
                  <a:gd name="connsiteY66" fmla="*/ 94933 h 147339"/>
                  <a:gd name="connsiteX67" fmla="*/ 16446 w 120171"/>
                  <a:gd name="connsiteY67" fmla="*/ 121888 h 147339"/>
                  <a:gd name="connsiteX68" fmla="*/ 14145 w 120171"/>
                  <a:gd name="connsiteY68" fmla="*/ 124189 h 147339"/>
                  <a:gd name="connsiteX69" fmla="*/ 17267 w 120171"/>
                  <a:gd name="connsiteY69" fmla="*/ 110383 h 147339"/>
                  <a:gd name="connsiteX70" fmla="*/ 30581 w 120171"/>
                  <a:gd name="connsiteY70" fmla="*/ 86879 h 147339"/>
                  <a:gd name="connsiteX71" fmla="*/ 39292 w 120171"/>
                  <a:gd name="connsiteY71" fmla="*/ 80798 h 147339"/>
                  <a:gd name="connsiteX72" fmla="*/ 41264 w 120171"/>
                  <a:gd name="connsiteY72" fmla="*/ 80469 h 147339"/>
                  <a:gd name="connsiteX73" fmla="*/ 37648 w 120171"/>
                  <a:gd name="connsiteY73" fmla="*/ 92961 h 147339"/>
                  <a:gd name="connsiteX74" fmla="*/ 111940 w 120171"/>
                  <a:gd name="connsiteY74" fmla="*/ 76360 h 147339"/>
                  <a:gd name="connsiteX75" fmla="*/ 107995 w 120171"/>
                  <a:gd name="connsiteY75" fmla="*/ 83921 h 147339"/>
                  <a:gd name="connsiteX76" fmla="*/ 89258 w 120171"/>
                  <a:gd name="connsiteY76" fmla="*/ 95097 h 147339"/>
                  <a:gd name="connsiteX77" fmla="*/ 87943 w 120171"/>
                  <a:gd name="connsiteY77" fmla="*/ 95097 h 147339"/>
                  <a:gd name="connsiteX78" fmla="*/ 87943 w 120171"/>
                  <a:gd name="connsiteY78" fmla="*/ 95097 h 147339"/>
                  <a:gd name="connsiteX79" fmla="*/ 88272 w 120171"/>
                  <a:gd name="connsiteY79" fmla="*/ 93618 h 147339"/>
                  <a:gd name="connsiteX80" fmla="*/ 102407 w 120171"/>
                  <a:gd name="connsiteY80" fmla="*/ 74223 h 147339"/>
                  <a:gd name="connsiteX81" fmla="*/ 108653 w 120171"/>
                  <a:gd name="connsiteY81" fmla="*/ 70607 h 147339"/>
                  <a:gd name="connsiteX82" fmla="*/ 111611 w 120171"/>
                  <a:gd name="connsiteY82" fmla="*/ 72415 h 147339"/>
                  <a:gd name="connsiteX83" fmla="*/ 111940 w 120171"/>
                  <a:gd name="connsiteY83" fmla="*/ 76360 h 147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120171" h="147339">
                    <a:moveTo>
                      <a:pt x="118022" y="69785"/>
                    </a:moveTo>
                    <a:cubicBezTo>
                      <a:pt x="113748" y="65348"/>
                      <a:pt x="108489" y="63047"/>
                      <a:pt x="102407" y="63540"/>
                    </a:cubicBezTo>
                    <a:cubicBezTo>
                      <a:pt x="98134" y="64033"/>
                      <a:pt x="94353" y="65841"/>
                      <a:pt x="90737" y="68635"/>
                    </a:cubicBezTo>
                    <a:cubicBezTo>
                      <a:pt x="81204" y="76196"/>
                      <a:pt x="74959" y="86222"/>
                      <a:pt x="71178" y="97891"/>
                    </a:cubicBezTo>
                    <a:cubicBezTo>
                      <a:pt x="70357" y="100357"/>
                      <a:pt x="69699" y="102822"/>
                      <a:pt x="69370" y="105288"/>
                    </a:cubicBezTo>
                    <a:cubicBezTo>
                      <a:pt x="68220" y="107753"/>
                      <a:pt x="67069" y="110383"/>
                      <a:pt x="65754" y="112848"/>
                    </a:cubicBezTo>
                    <a:cubicBezTo>
                      <a:pt x="62303" y="120080"/>
                      <a:pt x="58194" y="127312"/>
                      <a:pt x="54249" y="134216"/>
                    </a:cubicBezTo>
                    <a:cubicBezTo>
                      <a:pt x="53098" y="136352"/>
                      <a:pt x="51619" y="137996"/>
                      <a:pt x="50140" y="139804"/>
                    </a:cubicBezTo>
                    <a:cubicBezTo>
                      <a:pt x="49811" y="140297"/>
                      <a:pt x="49154" y="140626"/>
                      <a:pt x="48661" y="140954"/>
                    </a:cubicBezTo>
                    <a:cubicBezTo>
                      <a:pt x="48496" y="140297"/>
                      <a:pt x="48332" y="139804"/>
                      <a:pt x="48332" y="139311"/>
                    </a:cubicBezTo>
                    <a:cubicBezTo>
                      <a:pt x="47839" y="132901"/>
                      <a:pt x="48168" y="126491"/>
                      <a:pt x="49154" y="120080"/>
                    </a:cubicBezTo>
                    <a:cubicBezTo>
                      <a:pt x="50962" y="107589"/>
                      <a:pt x="54249" y="95426"/>
                      <a:pt x="58194" y="83756"/>
                    </a:cubicBezTo>
                    <a:cubicBezTo>
                      <a:pt x="58522" y="82606"/>
                      <a:pt x="59180" y="81784"/>
                      <a:pt x="60330" y="81455"/>
                    </a:cubicBezTo>
                    <a:cubicBezTo>
                      <a:pt x="66905" y="78661"/>
                      <a:pt x="72658" y="74059"/>
                      <a:pt x="78082" y="69621"/>
                    </a:cubicBezTo>
                    <a:cubicBezTo>
                      <a:pt x="86135" y="62554"/>
                      <a:pt x="92710" y="54500"/>
                      <a:pt x="99120" y="46117"/>
                    </a:cubicBezTo>
                    <a:cubicBezTo>
                      <a:pt x="105694" y="37735"/>
                      <a:pt x="110132" y="28531"/>
                      <a:pt x="114241" y="18833"/>
                    </a:cubicBezTo>
                    <a:cubicBezTo>
                      <a:pt x="115392" y="16203"/>
                      <a:pt x="116214" y="13080"/>
                      <a:pt x="116214" y="10122"/>
                    </a:cubicBezTo>
                    <a:cubicBezTo>
                      <a:pt x="116214" y="6835"/>
                      <a:pt x="114899" y="4369"/>
                      <a:pt x="111940" y="2561"/>
                    </a:cubicBezTo>
                    <a:cubicBezTo>
                      <a:pt x="108489" y="260"/>
                      <a:pt x="104708" y="-726"/>
                      <a:pt x="100764" y="589"/>
                    </a:cubicBezTo>
                    <a:cubicBezTo>
                      <a:pt x="98791" y="1082"/>
                      <a:pt x="96819" y="1904"/>
                      <a:pt x="95011" y="2890"/>
                    </a:cubicBezTo>
                    <a:cubicBezTo>
                      <a:pt x="87779" y="7163"/>
                      <a:pt x="81698" y="12423"/>
                      <a:pt x="76602" y="19162"/>
                    </a:cubicBezTo>
                    <a:cubicBezTo>
                      <a:pt x="73151" y="23435"/>
                      <a:pt x="70028" y="27709"/>
                      <a:pt x="67069" y="32311"/>
                    </a:cubicBezTo>
                    <a:cubicBezTo>
                      <a:pt x="57865" y="45296"/>
                      <a:pt x="49976" y="58773"/>
                      <a:pt x="44059" y="73566"/>
                    </a:cubicBezTo>
                    <a:cubicBezTo>
                      <a:pt x="44059" y="73895"/>
                      <a:pt x="43730" y="74388"/>
                      <a:pt x="43730" y="74716"/>
                    </a:cubicBezTo>
                    <a:lnTo>
                      <a:pt x="43072" y="74716"/>
                    </a:lnTo>
                    <a:cubicBezTo>
                      <a:pt x="42744" y="74716"/>
                      <a:pt x="42251" y="74552"/>
                      <a:pt x="42086" y="74552"/>
                    </a:cubicBezTo>
                    <a:cubicBezTo>
                      <a:pt x="33375" y="71593"/>
                      <a:pt x="25486" y="73073"/>
                      <a:pt x="18418" y="79154"/>
                    </a:cubicBezTo>
                    <a:cubicBezTo>
                      <a:pt x="8556" y="87865"/>
                      <a:pt x="1982" y="98549"/>
                      <a:pt x="174" y="111862"/>
                    </a:cubicBezTo>
                    <a:cubicBezTo>
                      <a:pt x="-319" y="116793"/>
                      <a:pt x="174" y="121724"/>
                      <a:pt x="2475" y="126162"/>
                    </a:cubicBezTo>
                    <a:cubicBezTo>
                      <a:pt x="4776" y="131093"/>
                      <a:pt x="10529" y="133722"/>
                      <a:pt x="15953" y="132736"/>
                    </a:cubicBezTo>
                    <a:cubicBezTo>
                      <a:pt x="18582" y="132243"/>
                      <a:pt x="20719" y="130435"/>
                      <a:pt x="22198" y="128463"/>
                    </a:cubicBezTo>
                    <a:cubicBezTo>
                      <a:pt x="25650" y="123696"/>
                      <a:pt x="28937" y="118765"/>
                      <a:pt x="32224" y="113999"/>
                    </a:cubicBezTo>
                    <a:cubicBezTo>
                      <a:pt x="32718" y="113506"/>
                      <a:pt x="33211" y="112848"/>
                      <a:pt x="33704" y="112027"/>
                    </a:cubicBezTo>
                    <a:lnTo>
                      <a:pt x="33704" y="114656"/>
                    </a:lnTo>
                    <a:cubicBezTo>
                      <a:pt x="33539" y="120245"/>
                      <a:pt x="33211" y="125669"/>
                      <a:pt x="34197" y="131093"/>
                    </a:cubicBezTo>
                    <a:cubicBezTo>
                      <a:pt x="35183" y="135366"/>
                      <a:pt x="36498" y="139475"/>
                      <a:pt x="38963" y="143255"/>
                    </a:cubicBezTo>
                    <a:cubicBezTo>
                      <a:pt x="42251" y="148186"/>
                      <a:pt x="51619" y="149008"/>
                      <a:pt x="55400" y="143749"/>
                    </a:cubicBezTo>
                    <a:cubicBezTo>
                      <a:pt x="56550" y="141776"/>
                      <a:pt x="57865" y="140133"/>
                      <a:pt x="58851" y="138160"/>
                    </a:cubicBezTo>
                    <a:cubicBezTo>
                      <a:pt x="62467" y="130928"/>
                      <a:pt x="65754" y="123532"/>
                      <a:pt x="69206" y="116136"/>
                    </a:cubicBezTo>
                    <a:cubicBezTo>
                      <a:pt x="69206" y="116300"/>
                      <a:pt x="69206" y="116300"/>
                      <a:pt x="69206" y="116464"/>
                    </a:cubicBezTo>
                    <a:cubicBezTo>
                      <a:pt x="71836" y="133887"/>
                      <a:pt x="90080" y="137996"/>
                      <a:pt x="99942" y="132243"/>
                    </a:cubicBezTo>
                    <a:cubicBezTo>
                      <a:pt x="103558" y="130106"/>
                      <a:pt x="106187" y="127148"/>
                      <a:pt x="108817" y="123861"/>
                    </a:cubicBezTo>
                    <a:cubicBezTo>
                      <a:pt x="109639" y="122875"/>
                      <a:pt x="110132" y="121888"/>
                      <a:pt x="110790" y="120902"/>
                    </a:cubicBezTo>
                    <a:cubicBezTo>
                      <a:pt x="111611" y="118930"/>
                      <a:pt x="110790" y="117451"/>
                      <a:pt x="108489" y="117286"/>
                    </a:cubicBezTo>
                    <a:cubicBezTo>
                      <a:pt x="106845" y="117122"/>
                      <a:pt x="105201" y="117615"/>
                      <a:pt x="104215" y="119094"/>
                    </a:cubicBezTo>
                    <a:cubicBezTo>
                      <a:pt x="103722" y="119587"/>
                      <a:pt x="103065" y="120573"/>
                      <a:pt x="102736" y="121067"/>
                    </a:cubicBezTo>
                    <a:cubicBezTo>
                      <a:pt x="99942" y="124518"/>
                      <a:pt x="96819" y="127641"/>
                      <a:pt x="92710" y="129449"/>
                    </a:cubicBezTo>
                    <a:cubicBezTo>
                      <a:pt x="90080" y="130435"/>
                      <a:pt x="87943" y="129778"/>
                      <a:pt x="86300" y="127805"/>
                    </a:cubicBezTo>
                    <a:cubicBezTo>
                      <a:pt x="84327" y="125833"/>
                      <a:pt x="83670" y="123532"/>
                      <a:pt x="83341" y="121067"/>
                    </a:cubicBezTo>
                    <a:cubicBezTo>
                      <a:pt x="82684" y="115971"/>
                      <a:pt x="83341" y="111040"/>
                      <a:pt x="84492" y="106110"/>
                    </a:cubicBezTo>
                    <a:cubicBezTo>
                      <a:pt x="85149" y="104137"/>
                      <a:pt x="85642" y="102165"/>
                      <a:pt x="86300" y="100357"/>
                    </a:cubicBezTo>
                    <a:cubicBezTo>
                      <a:pt x="88765" y="100193"/>
                      <a:pt x="90573" y="100193"/>
                      <a:pt x="92545" y="100028"/>
                    </a:cubicBezTo>
                    <a:cubicBezTo>
                      <a:pt x="102900" y="98056"/>
                      <a:pt x="110954" y="92632"/>
                      <a:pt x="117035" y="84414"/>
                    </a:cubicBezTo>
                    <a:cubicBezTo>
                      <a:pt x="118350" y="82441"/>
                      <a:pt x="119336" y="80305"/>
                      <a:pt x="119994" y="78497"/>
                    </a:cubicBezTo>
                    <a:cubicBezTo>
                      <a:pt x="120487" y="75374"/>
                      <a:pt x="119994" y="72415"/>
                      <a:pt x="118022" y="69785"/>
                    </a:cubicBezTo>
                    <a:close/>
                    <a:moveTo>
                      <a:pt x="62138" y="73401"/>
                    </a:moveTo>
                    <a:cubicBezTo>
                      <a:pt x="68713" y="58116"/>
                      <a:pt x="75945" y="43159"/>
                      <a:pt x="84656" y="28695"/>
                    </a:cubicBezTo>
                    <a:cubicBezTo>
                      <a:pt x="89258" y="21134"/>
                      <a:pt x="95011" y="14560"/>
                      <a:pt x="102078" y="9136"/>
                    </a:cubicBezTo>
                    <a:cubicBezTo>
                      <a:pt x="104051" y="7492"/>
                      <a:pt x="106023" y="5684"/>
                      <a:pt x="109146" y="5355"/>
                    </a:cubicBezTo>
                    <a:cubicBezTo>
                      <a:pt x="110297" y="8478"/>
                      <a:pt x="109639" y="11273"/>
                      <a:pt x="109146" y="14067"/>
                    </a:cubicBezTo>
                    <a:cubicBezTo>
                      <a:pt x="107831" y="20148"/>
                      <a:pt x="105366" y="25572"/>
                      <a:pt x="102078" y="30832"/>
                    </a:cubicBezTo>
                    <a:cubicBezTo>
                      <a:pt x="96326" y="40365"/>
                      <a:pt x="89916" y="49240"/>
                      <a:pt x="82684" y="57623"/>
                    </a:cubicBezTo>
                    <a:cubicBezTo>
                      <a:pt x="76931" y="63868"/>
                      <a:pt x="70357" y="69457"/>
                      <a:pt x="63289" y="74223"/>
                    </a:cubicBezTo>
                    <a:cubicBezTo>
                      <a:pt x="62960" y="74388"/>
                      <a:pt x="62303" y="74552"/>
                      <a:pt x="61481" y="75209"/>
                    </a:cubicBezTo>
                    <a:cubicBezTo>
                      <a:pt x="61810" y="74388"/>
                      <a:pt x="61974" y="74059"/>
                      <a:pt x="62138" y="73401"/>
                    </a:cubicBezTo>
                    <a:close/>
                    <a:moveTo>
                      <a:pt x="37648" y="92961"/>
                    </a:moveTo>
                    <a:cubicBezTo>
                      <a:pt x="37320" y="93454"/>
                      <a:pt x="36991" y="94276"/>
                      <a:pt x="36662" y="94933"/>
                    </a:cubicBezTo>
                    <a:cubicBezTo>
                      <a:pt x="30745" y="104630"/>
                      <a:pt x="24006" y="113506"/>
                      <a:pt x="16446" y="121888"/>
                    </a:cubicBezTo>
                    <a:cubicBezTo>
                      <a:pt x="15953" y="122710"/>
                      <a:pt x="15131" y="123203"/>
                      <a:pt x="14145" y="124189"/>
                    </a:cubicBezTo>
                    <a:cubicBezTo>
                      <a:pt x="14802" y="119094"/>
                      <a:pt x="15788" y="114656"/>
                      <a:pt x="17267" y="110383"/>
                    </a:cubicBezTo>
                    <a:cubicBezTo>
                      <a:pt x="20062" y="101672"/>
                      <a:pt x="24499" y="93618"/>
                      <a:pt x="30581" y="86879"/>
                    </a:cubicBezTo>
                    <a:cubicBezTo>
                      <a:pt x="32882" y="84249"/>
                      <a:pt x="35512" y="81784"/>
                      <a:pt x="39292" y="80798"/>
                    </a:cubicBezTo>
                    <a:cubicBezTo>
                      <a:pt x="39785" y="80633"/>
                      <a:pt x="40443" y="80633"/>
                      <a:pt x="41264" y="80469"/>
                    </a:cubicBezTo>
                    <a:lnTo>
                      <a:pt x="37648" y="92961"/>
                    </a:lnTo>
                    <a:close/>
                    <a:moveTo>
                      <a:pt x="111940" y="76360"/>
                    </a:moveTo>
                    <a:cubicBezTo>
                      <a:pt x="111447" y="79154"/>
                      <a:pt x="110132" y="81784"/>
                      <a:pt x="107995" y="83921"/>
                    </a:cubicBezTo>
                    <a:cubicBezTo>
                      <a:pt x="103065" y="89838"/>
                      <a:pt x="96326" y="93125"/>
                      <a:pt x="89258" y="95097"/>
                    </a:cubicBezTo>
                    <a:lnTo>
                      <a:pt x="87943" y="95097"/>
                    </a:lnTo>
                    <a:lnTo>
                      <a:pt x="87943" y="95097"/>
                    </a:lnTo>
                    <a:cubicBezTo>
                      <a:pt x="88272" y="94276"/>
                      <a:pt x="88272" y="93947"/>
                      <a:pt x="88272" y="93618"/>
                    </a:cubicBezTo>
                    <a:cubicBezTo>
                      <a:pt x="91724" y="86222"/>
                      <a:pt x="96161" y="79483"/>
                      <a:pt x="102407" y="74223"/>
                    </a:cubicBezTo>
                    <a:cubicBezTo>
                      <a:pt x="104051" y="72580"/>
                      <a:pt x="106187" y="71429"/>
                      <a:pt x="108653" y="70607"/>
                    </a:cubicBezTo>
                    <a:cubicBezTo>
                      <a:pt x="110625" y="70114"/>
                      <a:pt x="111283" y="70443"/>
                      <a:pt x="111611" y="72415"/>
                    </a:cubicBezTo>
                    <a:cubicBezTo>
                      <a:pt x="111940" y="73566"/>
                      <a:pt x="112269" y="75209"/>
                      <a:pt x="111940" y="76360"/>
                    </a:cubicBezTo>
                    <a:close/>
                  </a:path>
                </a:pathLst>
              </a:custGeom>
              <a:grpFill/>
              <a:ln w="16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5" name="Gráfico 2">
              <a:extLst>
                <a:ext uri="{FF2B5EF4-FFF2-40B4-BE49-F238E27FC236}">
                  <a16:creationId xmlns:a16="http://schemas.microsoft.com/office/drawing/2014/main" id="{ABA28AAB-549E-FA1C-E93C-D8D55FAB55D6}"/>
                </a:ext>
              </a:extLst>
            </p:cNvPr>
            <p:cNvGrpSpPr/>
            <p:nvPr/>
          </p:nvGrpSpPr>
          <p:grpSpPr>
            <a:xfrm>
              <a:off x="581232" y="457109"/>
              <a:ext cx="894500" cy="858147"/>
              <a:chOff x="581232" y="457109"/>
              <a:chExt cx="894500" cy="858147"/>
            </a:xfrm>
            <a:grpFill/>
          </p:grpSpPr>
          <p:sp>
            <p:nvSpPr>
              <p:cNvPr id="6" name="Forma Livre 5">
                <a:extLst>
                  <a:ext uri="{FF2B5EF4-FFF2-40B4-BE49-F238E27FC236}">
                    <a16:creationId xmlns:a16="http://schemas.microsoft.com/office/drawing/2014/main" id="{39758248-7376-BFC7-3E8F-EC83273A8F28}"/>
                  </a:ext>
                </a:extLst>
              </p:cNvPr>
              <p:cNvSpPr/>
              <p:nvPr/>
            </p:nvSpPr>
            <p:spPr>
              <a:xfrm>
                <a:off x="1150752" y="457109"/>
                <a:ext cx="324980" cy="414418"/>
              </a:xfrm>
              <a:custGeom>
                <a:avLst/>
                <a:gdLst>
                  <a:gd name="connsiteX0" fmla="*/ 46362 w 324980"/>
                  <a:gd name="connsiteY0" fmla="*/ 219108 h 414418"/>
                  <a:gd name="connsiteX1" fmla="*/ 11682 w 324980"/>
                  <a:gd name="connsiteY1" fmla="*/ 281894 h 414418"/>
                  <a:gd name="connsiteX2" fmla="*/ 12 w 324980"/>
                  <a:gd name="connsiteY2" fmla="*/ 328738 h 414418"/>
                  <a:gd name="connsiteX3" fmla="*/ 5765 w 324980"/>
                  <a:gd name="connsiteY3" fmla="*/ 357830 h 414418"/>
                  <a:gd name="connsiteX4" fmla="*/ 27132 w 324980"/>
                  <a:gd name="connsiteY4" fmla="*/ 372129 h 414418"/>
                  <a:gd name="connsiteX5" fmla="*/ 44883 w 324980"/>
                  <a:gd name="connsiteY5" fmla="*/ 363582 h 414418"/>
                  <a:gd name="connsiteX6" fmla="*/ 61155 w 324980"/>
                  <a:gd name="connsiteY6" fmla="*/ 340079 h 414418"/>
                  <a:gd name="connsiteX7" fmla="*/ 80550 w 324980"/>
                  <a:gd name="connsiteY7" fmla="*/ 305891 h 414418"/>
                  <a:gd name="connsiteX8" fmla="*/ 96164 w 324980"/>
                  <a:gd name="connsiteY8" fmla="*/ 279758 h 414418"/>
                  <a:gd name="connsiteX9" fmla="*/ 97315 w 324980"/>
                  <a:gd name="connsiteY9" fmla="*/ 280744 h 414418"/>
                  <a:gd name="connsiteX10" fmla="*/ 96329 w 324980"/>
                  <a:gd name="connsiteY10" fmla="*/ 285181 h 414418"/>
                  <a:gd name="connsiteX11" fmla="*/ 79728 w 324980"/>
                  <a:gd name="connsiteY11" fmla="*/ 356350 h 414418"/>
                  <a:gd name="connsiteX12" fmla="*/ 78906 w 324980"/>
                  <a:gd name="connsiteY12" fmla="*/ 386922 h 414418"/>
                  <a:gd name="connsiteX13" fmla="*/ 86138 w 324980"/>
                  <a:gd name="connsiteY13" fmla="*/ 404837 h 414418"/>
                  <a:gd name="connsiteX14" fmla="*/ 111614 w 324980"/>
                  <a:gd name="connsiteY14" fmla="*/ 413548 h 414418"/>
                  <a:gd name="connsiteX15" fmla="*/ 119832 w 324980"/>
                  <a:gd name="connsiteY15" fmla="*/ 406810 h 414418"/>
                  <a:gd name="connsiteX16" fmla="*/ 126407 w 324980"/>
                  <a:gd name="connsiteY16" fmla="*/ 392181 h 414418"/>
                  <a:gd name="connsiteX17" fmla="*/ 133146 w 324980"/>
                  <a:gd name="connsiteY17" fmla="*/ 368513 h 414418"/>
                  <a:gd name="connsiteX18" fmla="*/ 151554 w 324980"/>
                  <a:gd name="connsiteY18" fmla="*/ 312301 h 414418"/>
                  <a:gd name="connsiteX19" fmla="*/ 152212 w 324980"/>
                  <a:gd name="connsiteY19" fmla="*/ 327916 h 414418"/>
                  <a:gd name="connsiteX20" fmla="*/ 152212 w 324980"/>
                  <a:gd name="connsiteY20" fmla="*/ 327916 h 414418"/>
                  <a:gd name="connsiteX21" fmla="*/ 161087 w 324980"/>
                  <a:gd name="connsiteY21" fmla="*/ 367691 h 414418"/>
                  <a:gd name="connsiteX22" fmla="*/ 193796 w 324980"/>
                  <a:gd name="connsiteY22" fmla="*/ 394482 h 414418"/>
                  <a:gd name="connsiteX23" fmla="*/ 216149 w 324980"/>
                  <a:gd name="connsiteY23" fmla="*/ 393661 h 414418"/>
                  <a:gd name="connsiteX24" fmla="*/ 247378 w 324980"/>
                  <a:gd name="connsiteY24" fmla="*/ 361610 h 414418"/>
                  <a:gd name="connsiteX25" fmla="*/ 238338 w 324980"/>
                  <a:gd name="connsiteY25" fmla="*/ 353556 h 414418"/>
                  <a:gd name="connsiteX26" fmla="*/ 228969 w 324980"/>
                  <a:gd name="connsiteY26" fmla="*/ 363089 h 414418"/>
                  <a:gd name="connsiteX27" fmla="*/ 216806 w 324980"/>
                  <a:gd name="connsiteY27" fmla="*/ 378539 h 414418"/>
                  <a:gd name="connsiteX28" fmla="*/ 207438 w 324980"/>
                  <a:gd name="connsiteY28" fmla="*/ 378046 h 414418"/>
                  <a:gd name="connsiteX29" fmla="*/ 199713 w 324980"/>
                  <a:gd name="connsiteY29" fmla="*/ 365883 h 414418"/>
                  <a:gd name="connsiteX30" fmla="*/ 194289 w 324980"/>
                  <a:gd name="connsiteY30" fmla="*/ 325122 h 414418"/>
                  <a:gd name="connsiteX31" fmla="*/ 197740 w 324980"/>
                  <a:gd name="connsiteY31" fmla="*/ 269896 h 414418"/>
                  <a:gd name="connsiteX32" fmla="*/ 203657 w 324980"/>
                  <a:gd name="connsiteY32" fmla="*/ 260363 h 414418"/>
                  <a:gd name="connsiteX33" fmla="*/ 255596 w 324980"/>
                  <a:gd name="connsiteY33" fmla="*/ 214834 h 414418"/>
                  <a:gd name="connsiteX34" fmla="*/ 306384 w 324980"/>
                  <a:gd name="connsiteY34" fmla="*/ 135283 h 414418"/>
                  <a:gd name="connsiteX35" fmla="*/ 324957 w 324980"/>
                  <a:gd name="connsiteY35" fmla="*/ 58033 h 414418"/>
                  <a:gd name="connsiteX36" fmla="*/ 321176 w 324980"/>
                  <a:gd name="connsiteY36" fmla="*/ 27461 h 414418"/>
                  <a:gd name="connsiteX37" fmla="*/ 259540 w 324980"/>
                  <a:gd name="connsiteY37" fmla="*/ 6752 h 414418"/>
                  <a:gd name="connsiteX38" fmla="*/ 239488 w 324980"/>
                  <a:gd name="connsiteY38" fmla="*/ 24831 h 414418"/>
                  <a:gd name="connsiteX39" fmla="*/ 199384 w 324980"/>
                  <a:gd name="connsiteY39" fmla="*/ 92877 h 414418"/>
                  <a:gd name="connsiteX40" fmla="*/ 158458 w 324980"/>
                  <a:gd name="connsiteY40" fmla="*/ 233079 h 414418"/>
                  <a:gd name="connsiteX41" fmla="*/ 152376 w 324980"/>
                  <a:gd name="connsiteY41" fmla="*/ 277621 h 414418"/>
                  <a:gd name="connsiteX42" fmla="*/ 146295 w 324980"/>
                  <a:gd name="connsiteY42" fmla="*/ 292249 h 414418"/>
                  <a:gd name="connsiteX43" fmla="*/ 115559 w 324980"/>
                  <a:gd name="connsiteY43" fmla="*/ 376238 h 414418"/>
                  <a:gd name="connsiteX44" fmla="*/ 112436 w 324980"/>
                  <a:gd name="connsiteY44" fmla="*/ 383141 h 414418"/>
                  <a:gd name="connsiteX45" fmla="*/ 112107 w 324980"/>
                  <a:gd name="connsiteY45" fmla="*/ 375745 h 414418"/>
                  <a:gd name="connsiteX46" fmla="*/ 121476 w 324980"/>
                  <a:gd name="connsiteY46" fmla="*/ 339092 h 414418"/>
                  <a:gd name="connsiteX47" fmla="*/ 134461 w 324980"/>
                  <a:gd name="connsiteY47" fmla="*/ 268581 h 414418"/>
                  <a:gd name="connsiteX48" fmla="*/ 135118 w 324980"/>
                  <a:gd name="connsiteY48" fmla="*/ 247707 h 414418"/>
                  <a:gd name="connsiteX49" fmla="*/ 117203 w 324980"/>
                  <a:gd name="connsiteY49" fmla="*/ 230449 h 414418"/>
                  <a:gd name="connsiteX50" fmla="*/ 107505 w 324980"/>
                  <a:gd name="connsiteY50" fmla="*/ 235215 h 414418"/>
                  <a:gd name="connsiteX51" fmla="*/ 101753 w 324980"/>
                  <a:gd name="connsiteY51" fmla="*/ 243105 h 414418"/>
                  <a:gd name="connsiteX52" fmla="*/ 54581 w 324980"/>
                  <a:gd name="connsiteY52" fmla="*/ 313616 h 414418"/>
                  <a:gd name="connsiteX53" fmla="*/ 34200 w 324980"/>
                  <a:gd name="connsiteY53" fmla="*/ 342708 h 414418"/>
                  <a:gd name="connsiteX54" fmla="*/ 29762 w 324980"/>
                  <a:gd name="connsiteY54" fmla="*/ 346489 h 414418"/>
                  <a:gd name="connsiteX55" fmla="*/ 31899 w 324980"/>
                  <a:gd name="connsiteY55" fmla="*/ 335312 h 414418"/>
                  <a:gd name="connsiteX56" fmla="*/ 78742 w 324980"/>
                  <a:gd name="connsiteY56" fmla="*/ 230613 h 414418"/>
                  <a:gd name="connsiteX57" fmla="*/ 96986 w 324980"/>
                  <a:gd name="connsiteY57" fmla="*/ 211054 h 414418"/>
                  <a:gd name="connsiteX58" fmla="*/ 115066 w 324980"/>
                  <a:gd name="connsiteY58" fmla="*/ 214013 h 414418"/>
                  <a:gd name="connsiteX59" fmla="*/ 122627 w 324980"/>
                  <a:gd name="connsiteY59" fmla="*/ 220423 h 414418"/>
                  <a:gd name="connsiteX60" fmla="*/ 129530 w 324980"/>
                  <a:gd name="connsiteY60" fmla="*/ 215163 h 414418"/>
                  <a:gd name="connsiteX61" fmla="*/ 124599 w 324980"/>
                  <a:gd name="connsiteY61" fmla="*/ 203822 h 414418"/>
                  <a:gd name="connsiteX62" fmla="*/ 109971 w 324980"/>
                  <a:gd name="connsiteY62" fmla="*/ 192974 h 414418"/>
                  <a:gd name="connsiteX63" fmla="*/ 72167 w 324980"/>
                  <a:gd name="connsiteY63" fmla="*/ 193796 h 414418"/>
                  <a:gd name="connsiteX64" fmla="*/ 46362 w 324980"/>
                  <a:gd name="connsiteY64" fmla="*/ 219108 h 414418"/>
                  <a:gd name="connsiteX65" fmla="*/ 203822 w 324980"/>
                  <a:gd name="connsiteY65" fmla="*/ 233243 h 414418"/>
                  <a:gd name="connsiteX66" fmla="*/ 223381 w 324980"/>
                  <a:gd name="connsiteY66" fmla="*/ 153198 h 414418"/>
                  <a:gd name="connsiteX67" fmla="*/ 247871 w 324980"/>
                  <a:gd name="connsiteY67" fmla="*/ 79400 h 414418"/>
                  <a:gd name="connsiteX68" fmla="*/ 275812 w 324980"/>
                  <a:gd name="connsiteY68" fmla="*/ 31242 h 414418"/>
                  <a:gd name="connsiteX69" fmla="*/ 287646 w 324980"/>
                  <a:gd name="connsiteY69" fmla="*/ 19901 h 414418"/>
                  <a:gd name="connsiteX70" fmla="*/ 294057 w 324980"/>
                  <a:gd name="connsiteY70" fmla="*/ 16613 h 414418"/>
                  <a:gd name="connsiteX71" fmla="*/ 294057 w 324980"/>
                  <a:gd name="connsiteY71" fmla="*/ 16613 h 414418"/>
                  <a:gd name="connsiteX72" fmla="*/ 304740 w 324980"/>
                  <a:gd name="connsiteY72" fmla="*/ 44884 h 414418"/>
                  <a:gd name="connsiteX73" fmla="*/ 300302 w 324980"/>
                  <a:gd name="connsiteY73" fmla="*/ 93535 h 414418"/>
                  <a:gd name="connsiteX74" fmla="*/ 251158 w 324980"/>
                  <a:gd name="connsiteY74" fmla="*/ 193139 h 414418"/>
                  <a:gd name="connsiteX75" fmla="*/ 210560 w 324980"/>
                  <a:gd name="connsiteY75" fmla="*/ 237352 h 414418"/>
                  <a:gd name="connsiteX76" fmla="*/ 203657 w 324980"/>
                  <a:gd name="connsiteY76" fmla="*/ 242612 h 414418"/>
                  <a:gd name="connsiteX77" fmla="*/ 202178 w 324980"/>
                  <a:gd name="connsiteY77" fmla="*/ 241790 h 414418"/>
                  <a:gd name="connsiteX78" fmla="*/ 203822 w 324980"/>
                  <a:gd name="connsiteY78" fmla="*/ 233243 h 41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24980" h="414418">
                    <a:moveTo>
                      <a:pt x="46362" y="219108"/>
                    </a:moveTo>
                    <a:cubicBezTo>
                      <a:pt x="32556" y="238338"/>
                      <a:pt x="20557" y="259377"/>
                      <a:pt x="11682" y="281894"/>
                    </a:cubicBezTo>
                    <a:cubicBezTo>
                      <a:pt x="5929" y="296851"/>
                      <a:pt x="670" y="312301"/>
                      <a:pt x="12" y="328738"/>
                    </a:cubicBezTo>
                    <a:cubicBezTo>
                      <a:pt x="-152" y="339092"/>
                      <a:pt x="1327" y="348790"/>
                      <a:pt x="5765" y="357830"/>
                    </a:cubicBezTo>
                    <a:cubicBezTo>
                      <a:pt x="9874" y="366870"/>
                      <a:pt x="17928" y="370650"/>
                      <a:pt x="27132" y="372129"/>
                    </a:cubicBezTo>
                    <a:cubicBezTo>
                      <a:pt x="34528" y="373115"/>
                      <a:pt x="40610" y="369006"/>
                      <a:pt x="44883" y="363582"/>
                    </a:cubicBezTo>
                    <a:cubicBezTo>
                      <a:pt x="50636" y="356022"/>
                      <a:pt x="56060" y="347968"/>
                      <a:pt x="61155" y="340079"/>
                    </a:cubicBezTo>
                    <a:cubicBezTo>
                      <a:pt x="68223" y="329066"/>
                      <a:pt x="74140" y="317561"/>
                      <a:pt x="80550" y="305891"/>
                    </a:cubicBezTo>
                    <a:cubicBezTo>
                      <a:pt x="85481" y="297180"/>
                      <a:pt x="90905" y="288633"/>
                      <a:pt x="96164" y="279758"/>
                    </a:cubicBezTo>
                    <a:lnTo>
                      <a:pt x="97315" y="280744"/>
                    </a:lnTo>
                    <a:cubicBezTo>
                      <a:pt x="97150" y="282059"/>
                      <a:pt x="96493" y="283538"/>
                      <a:pt x="96329" y="285181"/>
                    </a:cubicBezTo>
                    <a:cubicBezTo>
                      <a:pt x="89261" y="308521"/>
                      <a:pt x="83015" y="332189"/>
                      <a:pt x="79728" y="356350"/>
                    </a:cubicBezTo>
                    <a:cubicBezTo>
                      <a:pt x="78249" y="366541"/>
                      <a:pt x="77098" y="376731"/>
                      <a:pt x="78906" y="386922"/>
                    </a:cubicBezTo>
                    <a:cubicBezTo>
                      <a:pt x="80385" y="393496"/>
                      <a:pt x="82193" y="399413"/>
                      <a:pt x="86138" y="404837"/>
                    </a:cubicBezTo>
                    <a:cubicBezTo>
                      <a:pt x="91398" y="412727"/>
                      <a:pt x="102574" y="416178"/>
                      <a:pt x="111614" y="413548"/>
                    </a:cubicBezTo>
                    <a:cubicBezTo>
                      <a:pt x="115230" y="412234"/>
                      <a:pt x="118353" y="410261"/>
                      <a:pt x="119832" y="406810"/>
                    </a:cubicBezTo>
                    <a:cubicBezTo>
                      <a:pt x="122462" y="401879"/>
                      <a:pt x="124763" y="396948"/>
                      <a:pt x="126407" y="392181"/>
                    </a:cubicBezTo>
                    <a:cubicBezTo>
                      <a:pt x="129037" y="384292"/>
                      <a:pt x="131173" y="376403"/>
                      <a:pt x="133146" y="368513"/>
                    </a:cubicBezTo>
                    <a:cubicBezTo>
                      <a:pt x="139392" y="349776"/>
                      <a:pt x="145309" y="330874"/>
                      <a:pt x="151554" y="312301"/>
                    </a:cubicBezTo>
                    <a:cubicBezTo>
                      <a:pt x="151719" y="317561"/>
                      <a:pt x="151883" y="322656"/>
                      <a:pt x="152212" y="327916"/>
                    </a:cubicBezTo>
                    <a:lnTo>
                      <a:pt x="152212" y="327916"/>
                    </a:lnTo>
                    <a:cubicBezTo>
                      <a:pt x="153034" y="341887"/>
                      <a:pt x="155499" y="355529"/>
                      <a:pt x="161087" y="367691"/>
                    </a:cubicBezTo>
                    <a:cubicBezTo>
                      <a:pt x="167333" y="382320"/>
                      <a:pt x="178181" y="391524"/>
                      <a:pt x="193796" y="394482"/>
                    </a:cubicBezTo>
                    <a:cubicBezTo>
                      <a:pt x="201356" y="396290"/>
                      <a:pt x="208917" y="395304"/>
                      <a:pt x="216149" y="393661"/>
                    </a:cubicBezTo>
                    <a:cubicBezTo>
                      <a:pt x="234229" y="390209"/>
                      <a:pt x="244748" y="373937"/>
                      <a:pt x="247378" y="361610"/>
                    </a:cubicBezTo>
                    <a:cubicBezTo>
                      <a:pt x="248199" y="355200"/>
                      <a:pt x="244255" y="351748"/>
                      <a:pt x="238338" y="353556"/>
                    </a:cubicBezTo>
                    <a:cubicBezTo>
                      <a:pt x="233736" y="354871"/>
                      <a:pt x="230613" y="357501"/>
                      <a:pt x="228969" y="363089"/>
                    </a:cubicBezTo>
                    <a:cubicBezTo>
                      <a:pt x="226832" y="369335"/>
                      <a:pt x="222559" y="374759"/>
                      <a:pt x="216806" y="378539"/>
                    </a:cubicBezTo>
                    <a:cubicBezTo>
                      <a:pt x="212697" y="381169"/>
                      <a:pt x="210560" y="381005"/>
                      <a:pt x="207438" y="378046"/>
                    </a:cubicBezTo>
                    <a:cubicBezTo>
                      <a:pt x="203164" y="375088"/>
                      <a:pt x="201192" y="370486"/>
                      <a:pt x="199713" y="365883"/>
                    </a:cubicBezTo>
                    <a:cubicBezTo>
                      <a:pt x="195932" y="352406"/>
                      <a:pt x="193796" y="338599"/>
                      <a:pt x="194289" y="325122"/>
                    </a:cubicBezTo>
                    <a:cubicBezTo>
                      <a:pt x="195110" y="306549"/>
                      <a:pt x="196918" y="288304"/>
                      <a:pt x="197740" y="269896"/>
                    </a:cubicBezTo>
                    <a:cubicBezTo>
                      <a:pt x="198398" y="265458"/>
                      <a:pt x="200206" y="262664"/>
                      <a:pt x="203657" y="260363"/>
                    </a:cubicBezTo>
                    <a:cubicBezTo>
                      <a:pt x="224203" y="249022"/>
                      <a:pt x="240639" y="232586"/>
                      <a:pt x="255596" y="214834"/>
                    </a:cubicBezTo>
                    <a:cubicBezTo>
                      <a:pt x="276799" y="191002"/>
                      <a:pt x="293070" y="163882"/>
                      <a:pt x="306384" y="135283"/>
                    </a:cubicBezTo>
                    <a:cubicBezTo>
                      <a:pt x="318218" y="110793"/>
                      <a:pt x="325450" y="85481"/>
                      <a:pt x="324957" y="58033"/>
                    </a:cubicBezTo>
                    <a:cubicBezTo>
                      <a:pt x="324792" y="48007"/>
                      <a:pt x="323971" y="37652"/>
                      <a:pt x="321176" y="27461"/>
                    </a:cubicBezTo>
                    <a:cubicBezTo>
                      <a:pt x="315259" y="4122"/>
                      <a:pt x="278935" y="-8698"/>
                      <a:pt x="259540" y="6752"/>
                    </a:cubicBezTo>
                    <a:cubicBezTo>
                      <a:pt x="252637" y="12340"/>
                      <a:pt x="245405" y="18257"/>
                      <a:pt x="239488" y="24831"/>
                    </a:cubicBezTo>
                    <a:cubicBezTo>
                      <a:pt x="221737" y="45048"/>
                      <a:pt x="209081" y="68223"/>
                      <a:pt x="199384" y="92877"/>
                    </a:cubicBezTo>
                    <a:cubicBezTo>
                      <a:pt x="180975" y="137913"/>
                      <a:pt x="167004" y="184756"/>
                      <a:pt x="158458" y="233079"/>
                    </a:cubicBezTo>
                    <a:cubicBezTo>
                      <a:pt x="155663" y="247871"/>
                      <a:pt x="153527" y="262664"/>
                      <a:pt x="152376" y="277621"/>
                    </a:cubicBezTo>
                    <a:cubicBezTo>
                      <a:pt x="150239" y="282387"/>
                      <a:pt x="148267" y="287318"/>
                      <a:pt x="146295" y="292249"/>
                    </a:cubicBezTo>
                    <a:cubicBezTo>
                      <a:pt x="135776" y="320191"/>
                      <a:pt x="125749" y="348297"/>
                      <a:pt x="115559" y="376238"/>
                    </a:cubicBezTo>
                    <a:lnTo>
                      <a:pt x="112436" y="383141"/>
                    </a:lnTo>
                    <a:cubicBezTo>
                      <a:pt x="111943" y="380512"/>
                      <a:pt x="112107" y="378211"/>
                      <a:pt x="112107" y="375745"/>
                    </a:cubicBezTo>
                    <a:cubicBezTo>
                      <a:pt x="115559" y="363747"/>
                      <a:pt x="119175" y="351748"/>
                      <a:pt x="121476" y="339092"/>
                    </a:cubicBezTo>
                    <a:cubicBezTo>
                      <a:pt x="126571" y="315917"/>
                      <a:pt x="130680" y="292413"/>
                      <a:pt x="134461" y="268581"/>
                    </a:cubicBezTo>
                    <a:cubicBezTo>
                      <a:pt x="135611" y="261842"/>
                      <a:pt x="135611" y="254774"/>
                      <a:pt x="135118" y="247707"/>
                    </a:cubicBezTo>
                    <a:cubicBezTo>
                      <a:pt x="134296" y="237681"/>
                      <a:pt x="127064" y="231599"/>
                      <a:pt x="117203" y="230449"/>
                    </a:cubicBezTo>
                    <a:cubicBezTo>
                      <a:pt x="113587" y="230449"/>
                      <a:pt x="109478" y="231106"/>
                      <a:pt x="107505" y="235215"/>
                    </a:cubicBezTo>
                    <a:cubicBezTo>
                      <a:pt x="106026" y="238009"/>
                      <a:pt x="103889" y="240146"/>
                      <a:pt x="101753" y="243105"/>
                    </a:cubicBezTo>
                    <a:cubicBezTo>
                      <a:pt x="86302" y="266444"/>
                      <a:pt x="70359" y="290277"/>
                      <a:pt x="54581" y="313616"/>
                    </a:cubicBezTo>
                    <a:cubicBezTo>
                      <a:pt x="48335" y="323478"/>
                      <a:pt x="41103" y="333504"/>
                      <a:pt x="34200" y="342708"/>
                    </a:cubicBezTo>
                    <a:cubicBezTo>
                      <a:pt x="33542" y="343694"/>
                      <a:pt x="32063" y="344516"/>
                      <a:pt x="29762" y="346489"/>
                    </a:cubicBezTo>
                    <a:cubicBezTo>
                      <a:pt x="30419" y="341722"/>
                      <a:pt x="31077" y="338271"/>
                      <a:pt x="31899" y="335312"/>
                    </a:cubicBezTo>
                    <a:cubicBezTo>
                      <a:pt x="39459" y="296522"/>
                      <a:pt x="55731" y="262006"/>
                      <a:pt x="78742" y="230613"/>
                    </a:cubicBezTo>
                    <a:cubicBezTo>
                      <a:pt x="83837" y="223217"/>
                      <a:pt x="89590" y="216314"/>
                      <a:pt x="96986" y="211054"/>
                    </a:cubicBezTo>
                    <a:cubicBezTo>
                      <a:pt x="106190" y="204973"/>
                      <a:pt x="108656" y="205466"/>
                      <a:pt x="115066" y="214013"/>
                    </a:cubicBezTo>
                    <a:cubicBezTo>
                      <a:pt x="117203" y="216478"/>
                      <a:pt x="119832" y="219272"/>
                      <a:pt x="122627" y="220423"/>
                    </a:cubicBezTo>
                    <a:cubicBezTo>
                      <a:pt x="127064" y="222395"/>
                      <a:pt x="130023" y="219765"/>
                      <a:pt x="129530" y="215163"/>
                    </a:cubicBezTo>
                    <a:cubicBezTo>
                      <a:pt x="129858" y="210725"/>
                      <a:pt x="127557" y="206945"/>
                      <a:pt x="124599" y="203822"/>
                    </a:cubicBezTo>
                    <a:cubicBezTo>
                      <a:pt x="119832" y="199877"/>
                      <a:pt x="114902" y="196261"/>
                      <a:pt x="109971" y="192974"/>
                    </a:cubicBezTo>
                    <a:cubicBezTo>
                      <a:pt x="97315" y="185249"/>
                      <a:pt x="84494" y="185578"/>
                      <a:pt x="72167" y="193796"/>
                    </a:cubicBezTo>
                    <a:cubicBezTo>
                      <a:pt x="61319" y="199713"/>
                      <a:pt x="53266" y="209082"/>
                      <a:pt x="46362" y="219108"/>
                    </a:cubicBezTo>
                    <a:close/>
                    <a:moveTo>
                      <a:pt x="203822" y="233243"/>
                    </a:moveTo>
                    <a:cubicBezTo>
                      <a:pt x="208588" y="205959"/>
                      <a:pt x="216149" y="179661"/>
                      <a:pt x="223381" y="153198"/>
                    </a:cubicBezTo>
                    <a:cubicBezTo>
                      <a:pt x="230448" y="128544"/>
                      <a:pt x="237680" y="103397"/>
                      <a:pt x="247871" y="79400"/>
                    </a:cubicBezTo>
                    <a:cubicBezTo>
                      <a:pt x="254774" y="62142"/>
                      <a:pt x="263978" y="45870"/>
                      <a:pt x="275812" y="31242"/>
                    </a:cubicBezTo>
                    <a:cubicBezTo>
                      <a:pt x="279428" y="27297"/>
                      <a:pt x="283866" y="23517"/>
                      <a:pt x="287646" y="19901"/>
                    </a:cubicBezTo>
                    <a:cubicBezTo>
                      <a:pt x="289619" y="18750"/>
                      <a:pt x="291755" y="17928"/>
                      <a:pt x="294057" y="16613"/>
                    </a:cubicBezTo>
                    <a:lnTo>
                      <a:pt x="294057" y="16613"/>
                    </a:lnTo>
                    <a:cubicBezTo>
                      <a:pt x="300795" y="24831"/>
                      <a:pt x="303918" y="34529"/>
                      <a:pt x="304740" y="44884"/>
                    </a:cubicBezTo>
                    <a:cubicBezTo>
                      <a:pt x="306055" y="61156"/>
                      <a:pt x="304740" y="77756"/>
                      <a:pt x="300302" y="93535"/>
                    </a:cubicBezTo>
                    <a:cubicBezTo>
                      <a:pt x="290934" y="129859"/>
                      <a:pt x="273018" y="162403"/>
                      <a:pt x="251158" y="193139"/>
                    </a:cubicBezTo>
                    <a:cubicBezTo>
                      <a:pt x="239488" y="209903"/>
                      <a:pt x="225189" y="223381"/>
                      <a:pt x="210560" y="237352"/>
                    </a:cubicBezTo>
                    <a:cubicBezTo>
                      <a:pt x="208424" y="239489"/>
                      <a:pt x="205794" y="241132"/>
                      <a:pt x="203657" y="242612"/>
                    </a:cubicBezTo>
                    <a:cubicBezTo>
                      <a:pt x="203329" y="242612"/>
                      <a:pt x="202671" y="242283"/>
                      <a:pt x="202178" y="241790"/>
                    </a:cubicBezTo>
                    <a:cubicBezTo>
                      <a:pt x="202835" y="238996"/>
                      <a:pt x="203000" y="236366"/>
                      <a:pt x="203822" y="233243"/>
                    </a:cubicBezTo>
                    <a:close/>
                  </a:path>
                </a:pathLst>
              </a:custGeom>
              <a:grpFill/>
              <a:ln w="16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" name="Forma Livre 6">
                <a:extLst>
                  <a:ext uri="{FF2B5EF4-FFF2-40B4-BE49-F238E27FC236}">
                    <a16:creationId xmlns:a16="http://schemas.microsoft.com/office/drawing/2014/main" id="{D0614CE8-7437-03ED-EBE7-985DB3455CC9}"/>
                  </a:ext>
                </a:extLst>
              </p:cNvPr>
              <p:cNvSpPr/>
              <p:nvPr/>
            </p:nvSpPr>
            <p:spPr>
              <a:xfrm>
                <a:off x="581232" y="548077"/>
                <a:ext cx="879356" cy="767180"/>
              </a:xfrm>
              <a:custGeom>
                <a:avLst/>
                <a:gdLst>
                  <a:gd name="connsiteX0" fmla="*/ 815254 w 879356"/>
                  <a:gd name="connsiteY0" fmla="*/ 413967 h 767180"/>
                  <a:gd name="connsiteX1" fmla="*/ 623772 w 879356"/>
                  <a:gd name="connsiteY1" fmla="*/ 438457 h 767180"/>
                  <a:gd name="connsiteX2" fmla="*/ 564602 w 879356"/>
                  <a:gd name="connsiteY2" fmla="*/ 299735 h 767180"/>
                  <a:gd name="connsiteX3" fmla="*/ 564602 w 879356"/>
                  <a:gd name="connsiteY3" fmla="*/ 225936 h 767180"/>
                  <a:gd name="connsiteX4" fmla="*/ 593036 w 879356"/>
                  <a:gd name="connsiteY4" fmla="*/ 108417 h 767180"/>
                  <a:gd name="connsiteX5" fmla="*/ 603062 w 879356"/>
                  <a:gd name="connsiteY5" fmla="*/ 99213 h 767180"/>
                  <a:gd name="connsiteX6" fmla="*/ 635770 w 879356"/>
                  <a:gd name="connsiteY6" fmla="*/ 94118 h 767180"/>
                  <a:gd name="connsiteX7" fmla="*/ 642345 w 879356"/>
                  <a:gd name="connsiteY7" fmla="*/ 92310 h 767180"/>
                  <a:gd name="connsiteX8" fmla="*/ 649906 w 879356"/>
                  <a:gd name="connsiteY8" fmla="*/ 85735 h 767180"/>
                  <a:gd name="connsiteX9" fmla="*/ 643002 w 879356"/>
                  <a:gd name="connsiteY9" fmla="*/ 78339 h 767180"/>
                  <a:gd name="connsiteX10" fmla="*/ 615390 w 879356"/>
                  <a:gd name="connsiteY10" fmla="*/ 72586 h 767180"/>
                  <a:gd name="connsiteX11" fmla="*/ 604706 w 879356"/>
                  <a:gd name="connsiteY11" fmla="*/ 73408 h 767180"/>
                  <a:gd name="connsiteX12" fmla="*/ 606350 w 879356"/>
                  <a:gd name="connsiteY12" fmla="*/ 68641 h 767180"/>
                  <a:gd name="connsiteX13" fmla="*/ 611445 w 879356"/>
                  <a:gd name="connsiteY13" fmla="*/ 52863 h 767180"/>
                  <a:gd name="connsiteX14" fmla="*/ 603555 w 879356"/>
                  <a:gd name="connsiteY14" fmla="*/ 34125 h 767180"/>
                  <a:gd name="connsiteX15" fmla="*/ 590571 w 879356"/>
                  <a:gd name="connsiteY15" fmla="*/ 30181 h 767180"/>
                  <a:gd name="connsiteX16" fmla="*/ 567560 w 879356"/>
                  <a:gd name="connsiteY16" fmla="*/ 44151 h 767180"/>
                  <a:gd name="connsiteX17" fmla="*/ 556877 w 879356"/>
                  <a:gd name="connsiteY17" fmla="*/ 77188 h 767180"/>
                  <a:gd name="connsiteX18" fmla="*/ 549151 w 879356"/>
                  <a:gd name="connsiteY18" fmla="*/ 84913 h 767180"/>
                  <a:gd name="connsiteX19" fmla="*/ 528442 w 879356"/>
                  <a:gd name="connsiteY19" fmla="*/ 90666 h 767180"/>
                  <a:gd name="connsiteX20" fmla="*/ 505595 w 879356"/>
                  <a:gd name="connsiteY20" fmla="*/ 97898 h 767180"/>
                  <a:gd name="connsiteX21" fmla="*/ 501158 w 879356"/>
                  <a:gd name="connsiteY21" fmla="*/ 108253 h 767180"/>
                  <a:gd name="connsiteX22" fmla="*/ 511512 w 879356"/>
                  <a:gd name="connsiteY22" fmla="*/ 119101 h 767180"/>
                  <a:gd name="connsiteX23" fmla="*/ 523347 w 879356"/>
                  <a:gd name="connsiteY23" fmla="*/ 121073 h 767180"/>
                  <a:gd name="connsiteX24" fmla="*/ 545371 w 879356"/>
                  <a:gd name="connsiteY24" fmla="*/ 114992 h 767180"/>
                  <a:gd name="connsiteX25" fmla="*/ 541920 w 879356"/>
                  <a:gd name="connsiteY25" fmla="*/ 128962 h 767180"/>
                  <a:gd name="connsiteX26" fmla="*/ 531400 w 879356"/>
                  <a:gd name="connsiteY26" fmla="*/ 189612 h 767180"/>
                  <a:gd name="connsiteX27" fmla="*/ 530250 w 879356"/>
                  <a:gd name="connsiteY27" fmla="*/ 191913 h 767180"/>
                  <a:gd name="connsiteX28" fmla="*/ 516772 w 879356"/>
                  <a:gd name="connsiteY28" fmla="*/ 231031 h 767180"/>
                  <a:gd name="connsiteX29" fmla="*/ 492940 w 879356"/>
                  <a:gd name="connsiteY29" fmla="*/ 317157 h 767180"/>
                  <a:gd name="connsiteX30" fmla="*/ 490474 w 879356"/>
                  <a:gd name="connsiteY30" fmla="*/ 324389 h 767180"/>
                  <a:gd name="connsiteX31" fmla="*/ 489652 w 879356"/>
                  <a:gd name="connsiteY31" fmla="*/ 317157 h 767180"/>
                  <a:gd name="connsiteX32" fmla="*/ 496062 w 879356"/>
                  <a:gd name="connsiteY32" fmla="*/ 279847 h 767180"/>
                  <a:gd name="connsiteX33" fmla="*/ 503294 w 879356"/>
                  <a:gd name="connsiteY33" fmla="*/ 208514 h 767180"/>
                  <a:gd name="connsiteX34" fmla="*/ 502308 w 879356"/>
                  <a:gd name="connsiteY34" fmla="*/ 187640 h 767180"/>
                  <a:gd name="connsiteX35" fmla="*/ 483078 w 879356"/>
                  <a:gd name="connsiteY35" fmla="*/ 171861 h 767180"/>
                  <a:gd name="connsiteX36" fmla="*/ 473873 w 879356"/>
                  <a:gd name="connsiteY36" fmla="*/ 177449 h 767180"/>
                  <a:gd name="connsiteX37" fmla="*/ 468778 w 879356"/>
                  <a:gd name="connsiteY37" fmla="*/ 185667 h 767180"/>
                  <a:gd name="connsiteX38" fmla="*/ 427523 w 879356"/>
                  <a:gd name="connsiteY38" fmla="*/ 259795 h 767180"/>
                  <a:gd name="connsiteX39" fmla="*/ 409608 w 879356"/>
                  <a:gd name="connsiteY39" fmla="*/ 290531 h 767180"/>
                  <a:gd name="connsiteX40" fmla="*/ 405499 w 879356"/>
                  <a:gd name="connsiteY40" fmla="*/ 294640 h 767180"/>
                  <a:gd name="connsiteX41" fmla="*/ 406649 w 879356"/>
                  <a:gd name="connsiteY41" fmla="*/ 283299 h 767180"/>
                  <a:gd name="connsiteX42" fmla="*/ 444781 w 879356"/>
                  <a:gd name="connsiteY42" fmla="*/ 175148 h 767180"/>
                  <a:gd name="connsiteX43" fmla="*/ 461382 w 879356"/>
                  <a:gd name="connsiteY43" fmla="*/ 154110 h 767180"/>
                  <a:gd name="connsiteX44" fmla="*/ 479626 w 879356"/>
                  <a:gd name="connsiteY44" fmla="*/ 155589 h 767180"/>
                  <a:gd name="connsiteX45" fmla="*/ 487680 w 879356"/>
                  <a:gd name="connsiteY45" fmla="*/ 161342 h 767180"/>
                  <a:gd name="connsiteX46" fmla="*/ 494090 w 879356"/>
                  <a:gd name="connsiteY46" fmla="*/ 155589 h 767180"/>
                  <a:gd name="connsiteX47" fmla="*/ 488173 w 879356"/>
                  <a:gd name="connsiteY47" fmla="*/ 144741 h 767180"/>
                  <a:gd name="connsiteX48" fmla="*/ 472723 w 879356"/>
                  <a:gd name="connsiteY48" fmla="*/ 135044 h 767180"/>
                  <a:gd name="connsiteX49" fmla="*/ 435084 w 879356"/>
                  <a:gd name="connsiteY49" fmla="*/ 138824 h 767180"/>
                  <a:gd name="connsiteX50" fmla="*/ 411580 w 879356"/>
                  <a:gd name="connsiteY50" fmla="*/ 166437 h 767180"/>
                  <a:gd name="connsiteX51" fmla="*/ 381995 w 879356"/>
                  <a:gd name="connsiteY51" fmla="*/ 231853 h 767180"/>
                  <a:gd name="connsiteX52" fmla="*/ 377557 w 879356"/>
                  <a:gd name="connsiteY52" fmla="*/ 248125 h 767180"/>
                  <a:gd name="connsiteX53" fmla="*/ 347807 w 879356"/>
                  <a:gd name="connsiteY53" fmla="*/ 340661 h 767180"/>
                  <a:gd name="connsiteX54" fmla="*/ 334987 w 879356"/>
                  <a:gd name="connsiteY54" fmla="*/ 371890 h 767180"/>
                  <a:gd name="connsiteX55" fmla="*/ 334987 w 879356"/>
                  <a:gd name="connsiteY55" fmla="*/ 371890 h 767180"/>
                  <a:gd name="connsiteX56" fmla="*/ 333672 w 879356"/>
                  <a:gd name="connsiteY56" fmla="*/ 371726 h 767180"/>
                  <a:gd name="connsiteX57" fmla="*/ 332851 w 879356"/>
                  <a:gd name="connsiteY57" fmla="*/ 366795 h 767180"/>
                  <a:gd name="connsiteX58" fmla="*/ 326276 w 879356"/>
                  <a:gd name="connsiteY58" fmla="*/ 289709 h 767180"/>
                  <a:gd name="connsiteX59" fmla="*/ 325454 w 879356"/>
                  <a:gd name="connsiteY59" fmla="*/ 218704 h 767180"/>
                  <a:gd name="connsiteX60" fmla="*/ 327427 w 879356"/>
                  <a:gd name="connsiteY60" fmla="*/ 104637 h 767180"/>
                  <a:gd name="connsiteX61" fmla="*/ 322824 w 879356"/>
                  <a:gd name="connsiteY61" fmla="*/ 43823 h 767180"/>
                  <a:gd name="connsiteX62" fmla="*/ 313949 w 879356"/>
                  <a:gd name="connsiteY62" fmla="*/ 18182 h 767180"/>
                  <a:gd name="connsiteX63" fmla="*/ 262339 w 879356"/>
                  <a:gd name="connsiteY63" fmla="*/ 8649 h 767180"/>
                  <a:gd name="connsiteX64" fmla="*/ 240479 w 879356"/>
                  <a:gd name="connsiteY64" fmla="*/ 32482 h 767180"/>
                  <a:gd name="connsiteX65" fmla="*/ 214016 w 879356"/>
                  <a:gd name="connsiteY65" fmla="*/ 81790 h 767180"/>
                  <a:gd name="connsiteX66" fmla="*/ 186897 w 879356"/>
                  <a:gd name="connsiteY66" fmla="*/ 168245 h 767180"/>
                  <a:gd name="connsiteX67" fmla="*/ 167831 w 879356"/>
                  <a:gd name="connsiteY67" fmla="*/ 268835 h 767180"/>
                  <a:gd name="connsiteX68" fmla="*/ 166680 w 879356"/>
                  <a:gd name="connsiteY68" fmla="*/ 277875 h 767180"/>
                  <a:gd name="connsiteX69" fmla="*/ 164708 w 879356"/>
                  <a:gd name="connsiteY69" fmla="*/ 272451 h 767180"/>
                  <a:gd name="connsiteX70" fmla="*/ 164708 w 879356"/>
                  <a:gd name="connsiteY70" fmla="*/ 250097 h 767180"/>
                  <a:gd name="connsiteX71" fmla="*/ 170460 w 879356"/>
                  <a:gd name="connsiteY71" fmla="*/ 111704 h 767180"/>
                  <a:gd name="connsiteX72" fmla="*/ 175227 w 879356"/>
                  <a:gd name="connsiteY72" fmla="*/ 62560 h 767180"/>
                  <a:gd name="connsiteX73" fmla="*/ 169639 w 879356"/>
                  <a:gd name="connsiteY73" fmla="*/ 51548 h 767180"/>
                  <a:gd name="connsiteX74" fmla="*/ 153202 w 879356"/>
                  <a:gd name="connsiteY74" fmla="*/ 46781 h 767180"/>
                  <a:gd name="connsiteX75" fmla="*/ 139396 w 879356"/>
                  <a:gd name="connsiteY75" fmla="*/ 55492 h 767180"/>
                  <a:gd name="connsiteX76" fmla="*/ 132328 w 879356"/>
                  <a:gd name="connsiteY76" fmla="*/ 84749 h 767180"/>
                  <a:gd name="connsiteX77" fmla="*/ 124439 w 879356"/>
                  <a:gd name="connsiteY77" fmla="*/ 164300 h 767180"/>
                  <a:gd name="connsiteX78" fmla="*/ 122795 w 879356"/>
                  <a:gd name="connsiteY78" fmla="*/ 228566 h 767180"/>
                  <a:gd name="connsiteX79" fmla="*/ 125096 w 879356"/>
                  <a:gd name="connsiteY79" fmla="*/ 286093 h 767180"/>
                  <a:gd name="connsiteX80" fmla="*/ 135780 w 879356"/>
                  <a:gd name="connsiteY80" fmla="*/ 356769 h 767180"/>
                  <a:gd name="connsiteX81" fmla="*/ 156983 w 879356"/>
                  <a:gd name="connsiteY81" fmla="*/ 372219 h 767180"/>
                  <a:gd name="connsiteX82" fmla="*/ 167666 w 879356"/>
                  <a:gd name="connsiteY82" fmla="*/ 364658 h 767180"/>
                  <a:gd name="connsiteX83" fmla="*/ 170296 w 879356"/>
                  <a:gd name="connsiteY83" fmla="*/ 355782 h 767180"/>
                  <a:gd name="connsiteX84" fmla="*/ 184596 w 879356"/>
                  <a:gd name="connsiteY84" fmla="*/ 288394 h 767180"/>
                  <a:gd name="connsiteX85" fmla="*/ 214674 w 879356"/>
                  <a:gd name="connsiteY85" fmla="*/ 137838 h 767180"/>
                  <a:gd name="connsiteX86" fmla="*/ 249354 w 879356"/>
                  <a:gd name="connsiteY86" fmla="*/ 52534 h 767180"/>
                  <a:gd name="connsiteX87" fmla="*/ 274666 w 879356"/>
                  <a:gd name="connsiteY87" fmla="*/ 21305 h 767180"/>
                  <a:gd name="connsiteX88" fmla="*/ 282227 w 879356"/>
                  <a:gd name="connsiteY88" fmla="*/ 16045 h 767180"/>
                  <a:gd name="connsiteX89" fmla="*/ 284199 w 879356"/>
                  <a:gd name="connsiteY89" fmla="*/ 36426 h 767180"/>
                  <a:gd name="connsiteX90" fmla="*/ 283706 w 879356"/>
                  <a:gd name="connsiteY90" fmla="*/ 84585 h 767180"/>
                  <a:gd name="connsiteX91" fmla="*/ 282063 w 879356"/>
                  <a:gd name="connsiteY91" fmla="*/ 159369 h 767180"/>
                  <a:gd name="connsiteX92" fmla="*/ 281241 w 879356"/>
                  <a:gd name="connsiteY92" fmla="*/ 214431 h 767180"/>
                  <a:gd name="connsiteX93" fmla="*/ 285185 w 879356"/>
                  <a:gd name="connsiteY93" fmla="*/ 292010 h 767180"/>
                  <a:gd name="connsiteX94" fmla="*/ 301786 w 879356"/>
                  <a:gd name="connsiteY94" fmla="*/ 367945 h 767180"/>
                  <a:gd name="connsiteX95" fmla="*/ 311319 w 879356"/>
                  <a:gd name="connsiteY95" fmla="*/ 386354 h 767180"/>
                  <a:gd name="connsiteX96" fmla="*/ 349287 w 879356"/>
                  <a:gd name="connsiteY96" fmla="*/ 386189 h 767180"/>
                  <a:gd name="connsiteX97" fmla="*/ 357341 w 879356"/>
                  <a:gd name="connsiteY97" fmla="*/ 371726 h 767180"/>
                  <a:gd name="connsiteX98" fmla="*/ 370161 w 879356"/>
                  <a:gd name="connsiteY98" fmla="*/ 336059 h 767180"/>
                  <a:gd name="connsiteX99" fmla="*/ 379201 w 879356"/>
                  <a:gd name="connsiteY99" fmla="*/ 302036 h 767180"/>
                  <a:gd name="connsiteX100" fmla="*/ 382324 w 879356"/>
                  <a:gd name="connsiteY100" fmla="*/ 308117 h 767180"/>
                  <a:gd name="connsiteX101" fmla="*/ 404677 w 879356"/>
                  <a:gd name="connsiteY101" fmla="*/ 320773 h 767180"/>
                  <a:gd name="connsiteX102" fmla="*/ 421606 w 879356"/>
                  <a:gd name="connsiteY102" fmla="*/ 310912 h 767180"/>
                  <a:gd name="connsiteX103" fmla="*/ 435906 w 879356"/>
                  <a:gd name="connsiteY103" fmla="*/ 286257 h 767180"/>
                  <a:gd name="connsiteX104" fmla="*/ 452342 w 879356"/>
                  <a:gd name="connsiteY104" fmla="*/ 250755 h 767180"/>
                  <a:gd name="connsiteX105" fmla="*/ 465820 w 879356"/>
                  <a:gd name="connsiteY105" fmla="*/ 223471 h 767180"/>
                  <a:gd name="connsiteX106" fmla="*/ 466970 w 879356"/>
                  <a:gd name="connsiteY106" fmla="*/ 224293 h 767180"/>
                  <a:gd name="connsiteX107" fmla="*/ 466313 w 879356"/>
                  <a:gd name="connsiteY107" fmla="*/ 228730 h 767180"/>
                  <a:gd name="connsiteX108" fmla="*/ 455465 w 879356"/>
                  <a:gd name="connsiteY108" fmla="*/ 300885 h 767180"/>
                  <a:gd name="connsiteX109" fmla="*/ 457108 w 879356"/>
                  <a:gd name="connsiteY109" fmla="*/ 331457 h 767180"/>
                  <a:gd name="connsiteX110" fmla="*/ 465655 w 879356"/>
                  <a:gd name="connsiteY110" fmla="*/ 348715 h 767180"/>
                  <a:gd name="connsiteX111" fmla="*/ 491789 w 879356"/>
                  <a:gd name="connsiteY111" fmla="*/ 355289 h 767180"/>
                  <a:gd name="connsiteX112" fmla="*/ 499350 w 879356"/>
                  <a:gd name="connsiteY112" fmla="*/ 347893 h 767180"/>
                  <a:gd name="connsiteX113" fmla="*/ 504609 w 879356"/>
                  <a:gd name="connsiteY113" fmla="*/ 332772 h 767180"/>
                  <a:gd name="connsiteX114" fmla="*/ 509376 w 879356"/>
                  <a:gd name="connsiteY114" fmla="*/ 308610 h 767180"/>
                  <a:gd name="connsiteX115" fmla="*/ 524826 w 879356"/>
                  <a:gd name="connsiteY115" fmla="*/ 244016 h 767180"/>
                  <a:gd name="connsiteX116" fmla="*/ 526305 w 879356"/>
                  <a:gd name="connsiteY116" fmla="*/ 239085 h 767180"/>
                  <a:gd name="connsiteX117" fmla="*/ 526305 w 879356"/>
                  <a:gd name="connsiteY117" fmla="*/ 240236 h 767180"/>
                  <a:gd name="connsiteX118" fmla="*/ 526305 w 879356"/>
                  <a:gd name="connsiteY118" fmla="*/ 240236 h 767180"/>
                  <a:gd name="connsiteX119" fmla="*/ 526305 w 879356"/>
                  <a:gd name="connsiteY119" fmla="*/ 240236 h 767180"/>
                  <a:gd name="connsiteX120" fmla="*/ 527949 w 879356"/>
                  <a:gd name="connsiteY120" fmla="*/ 272286 h 767180"/>
                  <a:gd name="connsiteX121" fmla="*/ 581202 w 879356"/>
                  <a:gd name="connsiteY121" fmla="*/ 427938 h 767180"/>
                  <a:gd name="connsiteX122" fmla="*/ 595830 w 879356"/>
                  <a:gd name="connsiteY122" fmla="*/ 449140 h 767180"/>
                  <a:gd name="connsiteX123" fmla="*/ 591393 w 879356"/>
                  <a:gd name="connsiteY123" fmla="*/ 450784 h 767180"/>
                  <a:gd name="connsiteX124" fmla="*/ 502801 w 879356"/>
                  <a:gd name="connsiteY124" fmla="*/ 482999 h 767180"/>
                  <a:gd name="connsiteX125" fmla="*/ 193142 w 879356"/>
                  <a:gd name="connsiteY125" fmla="*/ 437635 h 767180"/>
                  <a:gd name="connsiteX126" fmla="*/ 8892 w 879356"/>
                  <a:gd name="connsiteY126" fmla="*/ 518994 h 767180"/>
                  <a:gd name="connsiteX127" fmla="*/ 64118 w 879356"/>
                  <a:gd name="connsiteY127" fmla="*/ 600354 h 767180"/>
                  <a:gd name="connsiteX128" fmla="*/ 236041 w 879356"/>
                  <a:gd name="connsiteY128" fmla="*/ 589177 h 767180"/>
                  <a:gd name="connsiteX129" fmla="*/ 496391 w 879356"/>
                  <a:gd name="connsiteY129" fmla="*/ 507160 h 767180"/>
                  <a:gd name="connsiteX130" fmla="*/ 557205 w 879356"/>
                  <a:gd name="connsiteY130" fmla="*/ 540197 h 767180"/>
                  <a:gd name="connsiteX131" fmla="*/ 628539 w 879356"/>
                  <a:gd name="connsiteY131" fmla="*/ 718695 h 767180"/>
                  <a:gd name="connsiteX132" fmla="*/ 546029 w 879356"/>
                  <a:gd name="connsiteY132" fmla="*/ 735131 h 767180"/>
                  <a:gd name="connsiteX133" fmla="*/ 544056 w 879356"/>
                  <a:gd name="connsiteY133" fmla="*/ 659031 h 767180"/>
                  <a:gd name="connsiteX134" fmla="*/ 543728 w 879356"/>
                  <a:gd name="connsiteY134" fmla="*/ 637500 h 767180"/>
                  <a:gd name="connsiteX135" fmla="*/ 510198 w 879356"/>
                  <a:gd name="connsiteY135" fmla="*/ 735295 h 767180"/>
                  <a:gd name="connsiteX136" fmla="*/ 620320 w 879356"/>
                  <a:gd name="connsiteY136" fmla="*/ 750088 h 767180"/>
                  <a:gd name="connsiteX137" fmla="*/ 653522 w 879356"/>
                  <a:gd name="connsiteY137" fmla="*/ 614324 h 767180"/>
                  <a:gd name="connsiteX138" fmla="*/ 529099 w 879356"/>
                  <a:gd name="connsiteY138" fmla="*/ 495326 h 767180"/>
                  <a:gd name="connsiteX139" fmla="*/ 608158 w 879356"/>
                  <a:gd name="connsiteY139" fmla="*/ 464755 h 767180"/>
                  <a:gd name="connsiteX140" fmla="*/ 668150 w 879356"/>
                  <a:gd name="connsiteY140" fmla="*/ 518830 h 767180"/>
                  <a:gd name="connsiteX141" fmla="*/ 823472 w 879356"/>
                  <a:gd name="connsiteY141" fmla="*/ 553346 h 767180"/>
                  <a:gd name="connsiteX142" fmla="*/ 879027 w 879356"/>
                  <a:gd name="connsiteY142" fmla="*/ 474616 h 767180"/>
                  <a:gd name="connsiteX143" fmla="*/ 815254 w 879356"/>
                  <a:gd name="connsiteY143" fmla="*/ 413967 h 767180"/>
                  <a:gd name="connsiteX144" fmla="*/ 300800 w 879356"/>
                  <a:gd name="connsiteY144" fmla="*/ 549237 h 767180"/>
                  <a:gd name="connsiteX145" fmla="*/ 114413 w 879356"/>
                  <a:gd name="connsiteY145" fmla="*/ 581452 h 767180"/>
                  <a:gd name="connsiteX146" fmla="*/ 18590 w 879356"/>
                  <a:gd name="connsiteY146" fmla="*/ 533129 h 767180"/>
                  <a:gd name="connsiteX147" fmla="*/ 72829 w 879356"/>
                  <a:gd name="connsiteY147" fmla="*/ 491053 h 767180"/>
                  <a:gd name="connsiteX148" fmla="*/ 188376 w 879356"/>
                  <a:gd name="connsiteY148" fmla="*/ 460646 h 767180"/>
                  <a:gd name="connsiteX149" fmla="*/ 468121 w 879356"/>
                  <a:gd name="connsiteY149" fmla="*/ 494833 h 767180"/>
                  <a:gd name="connsiteX150" fmla="*/ 300800 w 879356"/>
                  <a:gd name="connsiteY150" fmla="*/ 549237 h 767180"/>
                  <a:gd name="connsiteX151" fmla="*/ 840566 w 879356"/>
                  <a:gd name="connsiteY151" fmla="*/ 523432 h 767180"/>
                  <a:gd name="connsiteX152" fmla="*/ 673738 w 879356"/>
                  <a:gd name="connsiteY152" fmla="*/ 490067 h 767180"/>
                  <a:gd name="connsiteX153" fmla="*/ 636757 w 879356"/>
                  <a:gd name="connsiteY153" fmla="*/ 454071 h 767180"/>
                  <a:gd name="connsiteX154" fmla="*/ 788463 w 879356"/>
                  <a:gd name="connsiteY154" fmla="*/ 434348 h 767180"/>
                  <a:gd name="connsiteX155" fmla="*/ 840566 w 879356"/>
                  <a:gd name="connsiteY155" fmla="*/ 523432 h 76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</a:cxnLst>
                <a:rect l="l" t="t" r="r" b="b"/>
                <a:pathLst>
                  <a:path w="879356" h="767180">
                    <a:moveTo>
                      <a:pt x="815254" y="413967"/>
                    </a:moveTo>
                    <a:cubicBezTo>
                      <a:pt x="748852" y="396873"/>
                      <a:pt x="685572" y="416103"/>
                      <a:pt x="623772" y="438457"/>
                    </a:cubicBezTo>
                    <a:cubicBezTo>
                      <a:pt x="582681" y="385696"/>
                      <a:pt x="569204" y="334251"/>
                      <a:pt x="564602" y="299735"/>
                    </a:cubicBezTo>
                    <a:cubicBezTo>
                      <a:pt x="561643" y="275902"/>
                      <a:pt x="562465" y="249604"/>
                      <a:pt x="564602" y="225936"/>
                    </a:cubicBezTo>
                    <a:cubicBezTo>
                      <a:pt x="569039" y="186325"/>
                      <a:pt x="581038" y="146878"/>
                      <a:pt x="593036" y="108417"/>
                    </a:cubicBezTo>
                    <a:cubicBezTo>
                      <a:pt x="594187" y="102664"/>
                      <a:pt x="597310" y="100035"/>
                      <a:pt x="603062" y="99213"/>
                    </a:cubicBezTo>
                    <a:cubicBezTo>
                      <a:pt x="614075" y="98062"/>
                      <a:pt x="624923" y="96090"/>
                      <a:pt x="635770" y="94118"/>
                    </a:cubicBezTo>
                    <a:cubicBezTo>
                      <a:pt x="638072" y="93624"/>
                      <a:pt x="640044" y="93460"/>
                      <a:pt x="642345" y="92310"/>
                    </a:cubicBezTo>
                    <a:cubicBezTo>
                      <a:pt x="645632" y="90995"/>
                      <a:pt x="649577" y="89680"/>
                      <a:pt x="649906" y="85735"/>
                    </a:cubicBezTo>
                    <a:cubicBezTo>
                      <a:pt x="650234" y="81297"/>
                      <a:pt x="646125" y="79654"/>
                      <a:pt x="643002" y="78339"/>
                    </a:cubicBezTo>
                    <a:cubicBezTo>
                      <a:pt x="634291" y="73408"/>
                      <a:pt x="625416" y="72093"/>
                      <a:pt x="615390" y="72586"/>
                    </a:cubicBezTo>
                    <a:lnTo>
                      <a:pt x="604706" y="73408"/>
                    </a:lnTo>
                    <a:lnTo>
                      <a:pt x="606350" y="68641"/>
                    </a:lnTo>
                    <a:cubicBezTo>
                      <a:pt x="607664" y="63546"/>
                      <a:pt x="609472" y="57958"/>
                      <a:pt x="611445" y="52863"/>
                    </a:cubicBezTo>
                    <a:cubicBezTo>
                      <a:pt x="614075" y="44316"/>
                      <a:pt x="611280" y="37741"/>
                      <a:pt x="603555" y="34125"/>
                    </a:cubicBezTo>
                    <a:cubicBezTo>
                      <a:pt x="599118" y="32153"/>
                      <a:pt x="594515" y="30838"/>
                      <a:pt x="590571" y="30181"/>
                    </a:cubicBezTo>
                    <a:cubicBezTo>
                      <a:pt x="578079" y="28537"/>
                      <a:pt x="571340" y="32810"/>
                      <a:pt x="567560" y="44151"/>
                    </a:cubicBezTo>
                    <a:cubicBezTo>
                      <a:pt x="563780" y="55492"/>
                      <a:pt x="559999" y="65847"/>
                      <a:pt x="556877" y="77188"/>
                    </a:cubicBezTo>
                    <a:cubicBezTo>
                      <a:pt x="555890" y="81297"/>
                      <a:pt x="553754" y="83763"/>
                      <a:pt x="549151" y="84913"/>
                    </a:cubicBezTo>
                    <a:cubicBezTo>
                      <a:pt x="542248" y="86064"/>
                      <a:pt x="535345" y="88365"/>
                      <a:pt x="528442" y="90666"/>
                    </a:cubicBezTo>
                    <a:cubicBezTo>
                      <a:pt x="520552" y="92638"/>
                      <a:pt x="512663" y="95268"/>
                      <a:pt x="505595" y="97898"/>
                    </a:cubicBezTo>
                    <a:cubicBezTo>
                      <a:pt x="499021" y="99706"/>
                      <a:pt x="498035" y="103157"/>
                      <a:pt x="501158" y="108253"/>
                    </a:cubicBezTo>
                    <a:cubicBezTo>
                      <a:pt x="503952" y="112690"/>
                      <a:pt x="507896" y="116471"/>
                      <a:pt x="511512" y="119101"/>
                    </a:cubicBezTo>
                    <a:cubicBezTo>
                      <a:pt x="515128" y="121895"/>
                      <a:pt x="519566" y="122552"/>
                      <a:pt x="523347" y="121073"/>
                    </a:cubicBezTo>
                    <a:cubicBezTo>
                      <a:pt x="530250" y="119101"/>
                      <a:pt x="537153" y="116964"/>
                      <a:pt x="545371" y="114992"/>
                    </a:cubicBezTo>
                    <a:lnTo>
                      <a:pt x="541920" y="128962"/>
                    </a:lnTo>
                    <a:cubicBezTo>
                      <a:pt x="537153" y="149672"/>
                      <a:pt x="534030" y="169560"/>
                      <a:pt x="531400" y="189612"/>
                    </a:cubicBezTo>
                    <a:cubicBezTo>
                      <a:pt x="530907" y="190269"/>
                      <a:pt x="530579" y="191091"/>
                      <a:pt x="530250" y="191913"/>
                    </a:cubicBezTo>
                    <a:cubicBezTo>
                      <a:pt x="525648" y="204898"/>
                      <a:pt x="520552" y="217554"/>
                      <a:pt x="516772" y="231031"/>
                    </a:cubicBezTo>
                    <a:cubicBezTo>
                      <a:pt x="508554" y="259795"/>
                      <a:pt x="500829" y="288558"/>
                      <a:pt x="492940" y="317157"/>
                    </a:cubicBezTo>
                    <a:lnTo>
                      <a:pt x="490474" y="324389"/>
                    </a:lnTo>
                    <a:cubicBezTo>
                      <a:pt x="489652" y="321759"/>
                      <a:pt x="489652" y="319458"/>
                      <a:pt x="489652" y="317157"/>
                    </a:cubicBezTo>
                    <a:cubicBezTo>
                      <a:pt x="492118" y="304830"/>
                      <a:pt x="494747" y="292667"/>
                      <a:pt x="496062" y="279847"/>
                    </a:cubicBezTo>
                    <a:cubicBezTo>
                      <a:pt x="499350" y="256343"/>
                      <a:pt x="501486" y="232511"/>
                      <a:pt x="503294" y="208514"/>
                    </a:cubicBezTo>
                    <a:cubicBezTo>
                      <a:pt x="503787" y="201611"/>
                      <a:pt x="503459" y="194543"/>
                      <a:pt x="502308" y="187640"/>
                    </a:cubicBezTo>
                    <a:cubicBezTo>
                      <a:pt x="500665" y="177778"/>
                      <a:pt x="492940" y="172190"/>
                      <a:pt x="483078" y="171861"/>
                    </a:cubicBezTo>
                    <a:cubicBezTo>
                      <a:pt x="479462" y="172190"/>
                      <a:pt x="475517" y="173176"/>
                      <a:pt x="473873" y="177449"/>
                    </a:cubicBezTo>
                    <a:cubicBezTo>
                      <a:pt x="472723" y="180408"/>
                      <a:pt x="470751" y="182709"/>
                      <a:pt x="468778" y="185667"/>
                    </a:cubicBezTo>
                    <a:cubicBezTo>
                      <a:pt x="455136" y="210322"/>
                      <a:pt x="441330" y="235140"/>
                      <a:pt x="427523" y="259795"/>
                    </a:cubicBezTo>
                    <a:cubicBezTo>
                      <a:pt x="422099" y="270150"/>
                      <a:pt x="415689" y="280669"/>
                      <a:pt x="409608" y="290531"/>
                    </a:cubicBezTo>
                    <a:cubicBezTo>
                      <a:pt x="409115" y="291681"/>
                      <a:pt x="407635" y="292503"/>
                      <a:pt x="405499" y="294640"/>
                    </a:cubicBezTo>
                    <a:cubicBezTo>
                      <a:pt x="405663" y="289873"/>
                      <a:pt x="406156" y="286421"/>
                      <a:pt x="406649" y="283299"/>
                    </a:cubicBezTo>
                    <a:cubicBezTo>
                      <a:pt x="411087" y="244016"/>
                      <a:pt x="424400" y="208185"/>
                      <a:pt x="444781" y="175148"/>
                    </a:cubicBezTo>
                    <a:cubicBezTo>
                      <a:pt x="449219" y="167259"/>
                      <a:pt x="454479" y="160027"/>
                      <a:pt x="461382" y="154110"/>
                    </a:cubicBezTo>
                    <a:cubicBezTo>
                      <a:pt x="470093" y="147207"/>
                      <a:pt x="472559" y="147535"/>
                      <a:pt x="479626" y="155589"/>
                    </a:cubicBezTo>
                    <a:cubicBezTo>
                      <a:pt x="482092" y="157890"/>
                      <a:pt x="484886" y="160520"/>
                      <a:pt x="487680" y="161342"/>
                    </a:cubicBezTo>
                    <a:cubicBezTo>
                      <a:pt x="492282" y="162985"/>
                      <a:pt x="494912" y="160191"/>
                      <a:pt x="494090" y="155589"/>
                    </a:cubicBezTo>
                    <a:cubicBezTo>
                      <a:pt x="494090" y="151151"/>
                      <a:pt x="491460" y="147535"/>
                      <a:pt x="488173" y="144741"/>
                    </a:cubicBezTo>
                    <a:cubicBezTo>
                      <a:pt x="483242" y="141125"/>
                      <a:pt x="477983" y="138002"/>
                      <a:pt x="472723" y="135044"/>
                    </a:cubicBezTo>
                    <a:cubicBezTo>
                      <a:pt x="459410" y="128469"/>
                      <a:pt x="446754" y="129784"/>
                      <a:pt x="435084" y="138824"/>
                    </a:cubicBezTo>
                    <a:cubicBezTo>
                      <a:pt x="424729" y="145892"/>
                      <a:pt x="417497" y="155918"/>
                      <a:pt x="411580" y="166437"/>
                    </a:cubicBezTo>
                    <a:cubicBezTo>
                      <a:pt x="399417" y="186818"/>
                      <a:pt x="389062" y="208678"/>
                      <a:pt x="381995" y="231853"/>
                    </a:cubicBezTo>
                    <a:cubicBezTo>
                      <a:pt x="380351" y="237277"/>
                      <a:pt x="378872" y="242701"/>
                      <a:pt x="377557" y="248125"/>
                    </a:cubicBezTo>
                    <a:cubicBezTo>
                      <a:pt x="371311" y="265876"/>
                      <a:pt x="363586" y="292010"/>
                      <a:pt x="347807" y="340661"/>
                    </a:cubicBezTo>
                    <a:cubicBezTo>
                      <a:pt x="344356" y="351016"/>
                      <a:pt x="339425" y="361699"/>
                      <a:pt x="334987" y="371890"/>
                    </a:cubicBezTo>
                    <a:lnTo>
                      <a:pt x="334987" y="371890"/>
                    </a:lnTo>
                    <a:cubicBezTo>
                      <a:pt x="334658" y="371890"/>
                      <a:pt x="334001" y="372054"/>
                      <a:pt x="333672" y="371726"/>
                    </a:cubicBezTo>
                    <a:lnTo>
                      <a:pt x="332851" y="366795"/>
                    </a:lnTo>
                    <a:cubicBezTo>
                      <a:pt x="327755" y="341647"/>
                      <a:pt x="327098" y="315514"/>
                      <a:pt x="326276" y="289709"/>
                    </a:cubicBezTo>
                    <a:cubicBezTo>
                      <a:pt x="325454" y="266205"/>
                      <a:pt x="325290" y="242372"/>
                      <a:pt x="325454" y="218704"/>
                    </a:cubicBezTo>
                    <a:cubicBezTo>
                      <a:pt x="325947" y="180736"/>
                      <a:pt x="326769" y="142604"/>
                      <a:pt x="327427" y="104637"/>
                    </a:cubicBezTo>
                    <a:cubicBezTo>
                      <a:pt x="327755" y="83927"/>
                      <a:pt x="327098" y="63710"/>
                      <a:pt x="322824" y="43823"/>
                    </a:cubicBezTo>
                    <a:cubicBezTo>
                      <a:pt x="321016" y="34947"/>
                      <a:pt x="318222" y="26236"/>
                      <a:pt x="313949" y="18182"/>
                    </a:cubicBezTo>
                    <a:cubicBezTo>
                      <a:pt x="305895" y="1910"/>
                      <a:pt x="279761" y="-8116"/>
                      <a:pt x="262339" y="8649"/>
                    </a:cubicBezTo>
                    <a:cubicBezTo>
                      <a:pt x="254450" y="16045"/>
                      <a:pt x="246889" y="23770"/>
                      <a:pt x="240479" y="32482"/>
                    </a:cubicBezTo>
                    <a:cubicBezTo>
                      <a:pt x="229795" y="47767"/>
                      <a:pt x="221413" y="64368"/>
                      <a:pt x="214016" y="81790"/>
                    </a:cubicBezTo>
                    <a:cubicBezTo>
                      <a:pt x="202675" y="109732"/>
                      <a:pt x="194622" y="138824"/>
                      <a:pt x="186897" y="168245"/>
                    </a:cubicBezTo>
                    <a:cubicBezTo>
                      <a:pt x="179172" y="201611"/>
                      <a:pt x="173583" y="235469"/>
                      <a:pt x="167831" y="268835"/>
                    </a:cubicBezTo>
                    <a:lnTo>
                      <a:pt x="166680" y="277875"/>
                    </a:lnTo>
                    <a:cubicBezTo>
                      <a:pt x="165365" y="275738"/>
                      <a:pt x="165036" y="274094"/>
                      <a:pt x="164708" y="272451"/>
                    </a:cubicBezTo>
                    <a:lnTo>
                      <a:pt x="164708" y="250097"/>
                    </a:lnTo>
                    <a:cubicBezTo>
                      <a:pt x="164872" y="204076"/>
                      <a:pt x="167831" y="157397"/>
                      <a:pt x="170460" y="111704"/>
                    </a:cubicBezTo>
                    <a:cubicBezTo>
                      <a:pt x="171775" y="95268"/>
                      <a:pt x="173912" y="78996"/>
                      <a:pt x="175227" y="62560"/>
                    </a:cubicBezTo>
                    <a:cubicBezTo>
                      <a:pt x="175720" y="57465"/>
                      <a:pt x="173912" y="54342"/>
                      <a:pt x="169639" y="51548"/>
                    </a:cubicBezTo>
                    <a:cubicBezTo>
                      <a:pt x="164708" y="48589"/>
                      <a:pt x="159119" y="47110"/>
                      <a:pt x="153202" y="46781"/>
                    </a:cubicBezTo>
                    <a:cubicBezTo>
                      <a:pt x="145313" y="46124"/>
                      <a:pt x="141697" y="48754"/>
                      <a:pt x="139396" y="55492"/>
                    </a:cubicBezTo>
                    <a:cubicBezTo>
                      <a:pt x="136273" y="65190"/>
                      <a:pt x="133479" y="75052"/>
                      <a:pt x="132328" y="84749"/>
                    </a:cubicBezTo>
                    <a:cubicBezTo>
                      <a:pt x="129205" y="111376"/>
                      <a:pt x="126411" y="137509"/>
                      <a:pt x="124439" y="164300"/>
                    </a:cubicBezTo>
                    <a:cubicBezTo>
                      <a:pt x="122795" y="185503"/>
                      <a:pt x="122631" y="206870"/>
                      <a:pt x="122795" y="228566"/>
                    </a:cubicBezTo>
                    <a:cubicBezTo>
                      <a:pt x="122467" y="247632"/>
                      <a:pt x="123946" y="266698"/>
                      <a:pt x="125096" y="286093"/>
                    </a:cubicBezTo>
                    <a:cubicBezTo>
                      <a:pt x="126247" y="309925"/>
                      <a:pt x="129534" y="333758"/>
                      <a:pt x="135780" y="356769"/>
                    </a:cubicBezTo>
                    <a:cubicBezTo>
                      <a:pt x="138903" y="367123"/>
                      <a:pt x="143669" y="371726"/>
                      <a:pt x="156983" y="372219"/>
                    </a:cubicBezTo>
                    <a:cubicBezTo>
                      <a:pt x="162078" y="372383"/>
                      <a:pt x="166187" y="370411"/>
                      <a:pt x="167666" y="364658"/>
                    </a:cubicBezTo>
                    <a:lnTo>
                      <a:pt x="170296" y="355782"/>
                    </a:lnTo>
                    <a:cubicBezTo>
                      <a:pt x="177199" y="333594"/>
                      <a:pt x="181308" y="311240"/>
                      <a:pt x="184596" y="288394"/>
                    </a:cubicBezTo>
                    <a:cubicBezTo>
                      <a:pt x="191828" y="238099"/>
                      <a:pt x="200210" y="187311"/>
                      <a:pt x="214674" y="137838"/>
                    </a:cubicBezTo>
                    <a:cubicBezTo>
                      <a:pt x="223714" y="108581"/>
                      <a:pt x="233904" y="79818"/>
                      <a:pt x="249354" y="52534"/>
                    </a:cubicBezTo>
                    <a:cubicBezTo>
                      <a:pt x="255929" y="41028"/>
                      <a:pt x="264311" y="30016"/>
                      <a:pt x="274666" y="21305"/>
                    </a:cubicBezTo>
                    <a:cubicBezTo>
                      <a:pt x="276803" y="19661"/>
                      <a:pt x="278940" y="18182"/>
                      <a:pt x="282227" y="16045"/>
                    </a:cubicBezTo>
                    <a:cubicBezTo>
                      <a:pt x="283213" y="23935"/>
                      <a:pt x="284199" y="30345"/>
                      <a:pt x="284199" y="36426"/>
                    </a:cubicBezTo>
                    <a:cubicBezTo>
                      <a:pt x="284528" y="52698"/>
                      <a:pt x="284199" y="68970"/>
                      <a:pt x="283706" y="84585"/>
                    </a:cubicBezTo>
                    <a:cubicBezTo>
                      <a:pt x="283049" y="109732"/>
                      <a:pt x="282391" y="134551"/>
                      <a:pt x="282063" y="159369"/>
                    </a:cubicBezTo>
                    <a:cubicBezTo>
                      <a:pt x="281405" y="177778"/>
                      <a:pt x="281076" y="196515"/>
                      <a:pt x="281241" y="214431"/>
                    </a:cubicBezTo>
                    <a:cubicBezTo>
                      <a:pt x="281405" y="240400"/>
                      <a:pt x="282720" y="266369"/>
                      <a:pt x="285185" y="292010"/>
                    </a:cubicBezTo>
                    <a:cubicBezTo>
                      <a:pt x="287980" y="317650"/>
                      <a:pt x="292253" y="343291"/>
                      <a:pt x="301786" y="367945"/>
                    </a:cubicBezTo>
                    <a:cubicBezTo>
                      <a:pt x="304251" y="374355"/>
                      <a:pt x="307539" y="380601"/>
                      <a:pt x="311319" y="386354"/>
                    </a:cubicBezTo>
                    <a:cubicBezTo>
                      <a:pt x="318715" y="398024"/>
                      <a:pt x="341069" y="400160"/>
                      <a:pt x="349287" y="386189"/>
                    </a:cubicBezTo>
                    <a:cubicBezTo>
                      <a:pt x="351917" y="381752"/>
                      <a:pt x="355533" y="376656"/>
                      <a:pt x="357341" y="371726"/>
                    </a:cubicBezTo>
                    <a:cubicBezTo>
                      <a:pt x="362271" y="360056"/>
                      <a:pt x="366380" y="348551"/>
                      <a:pt x="370161" y="336059"/>
                    </a:cubicBezTo>
                    <a:cubicBezTo>
                      <a:pt x="373284" y="324718"/>
                      <a:pt x="376242" y="313377"/>
                      <a:pt x="379201" y="302036"/>
                    </a:cubicBezTo>
                    <a:cubicBezTo>
                      <a:pt x="380023" y="304173"/>
                      <a:pt x="381173" y="306145"/>
                      <a:pt x="382324" y="308117"/>
                    </a:cubicBezTo>
                    <a:cubicBezTo>
                      <a:pt x="387090" y="316829"/>
                      <a:pt x="395473" y="319787"/>
                      <a:pt x="404677" y="320773"/>
                    </a:cubicBezTo>
                    <a:cubicBezTo>
                      <a:pt x="412238" y="321266"/>
                      <a:pt x="417826" y="316500"/>
                      <a:pt x="421606" y="310912"/>
                    </a:cubicBezTo>
                    <a:cubicBezTo>
                      <a:pt x="426701" y="303022"/>
                      <a:pt x="431468" y="294475"/>
                      <a:pt x="435906" y="286257"/>
                    </a:cubicBezTo>
                    <a:cubicBezTo>
                      <a:pt x="442152" y="274752"/>
                      <a:pt x="446918" y="262753"/>
                      <a:pt x="452342" y="250755"/>
                    </a:cubicBezTo>
                    <a:cubicBezTo>
                      <a:pt x="456615" y="241551"/>
                      <a:pt x="461218" y="232675"/>
                      <a:pt x="465820" y="223471"/>
                    </a:cubicBezTo>
                    <a:lnTo>
                      <a:pt x="466970" y="224293"/>
                    </a:lnTo>
                    <a:cubicBezTo>
                      <a:pt x="466806" y="225607"/>
                      <a:pt x="466477" y="227087"/>
                      <a:pt x="466313" y="228730"/>
                    </a:cubicBezTo>
                    <a:cubicBezTo>
                      <a:pt x="461053" y="252563"/>
                      <a:pt x="456944" y="276724"/>
                      <a:pt x="455465" y="300885"/>
                    </a:cubicBezTo>
                    <a:cubicBezTo>
                      <a:pt x="454807" y="311076"/>
                      <a:pt x="454479" y="321431"/>
                      <a:pt x="457108" y="331457"/>
                    </a:cubicBezTo>
                    <a:cubicBezTo>
                      <a:pt x="459245" y="337867"/>
                      <a:pt x="461546" y="343620"/>
                      <a:pt x="465655" y="348715"/>
                    </a:cubicBezTo>
                    <a:cubicBezTo>
                      <a:pt x="471572" y="356276"/>
                      <a:pt x="482913" y="358741"/>
                      <a:pt x="491789" y="355289"/>
                    </a:cubicBezTo>
                    <a:cubicBezTo>
                      <a:pt x="495241" y="353646"/>
                      <a:pt x="498199" y="351509"/>
                      <a:pt x="499350" y="347893"/>
                    </a:cubicBezTo>
                    <a:cubicBezTo>
                      <a:pt x="501486" y="342798"/>
                      <a:pt x="503459" y="337703"/>
                      <a:pt x="504609" y="332772"/>
                    </a:cubicBezTo>
                    <a:cubicBezTo>
                      <a:pt x="506582" y="324718"/>
                      <a:pt x="508061" y="316664"/>
                      <a:pt x="509376" y="308610"/>
                    </a:cubicBezTo>
                    <a:cubicBezTo>
                      <a:pt x="514635" y="287079"/>
                      <a:pt x="519566" y="265219"/>
                      <a:pt x="524826" y="244016"/>
                    </a:cubicBezTo>
                    <a:cubicBezTo>
                      <a:pt x="525319" y="242372"/>
                      <a:pt x="525812" y="240729"/>
                      <a:pt x="526305" y="239085"/>
                    </a:cubicBezTo>
                    <a:cubicBezTo>
                      <a:pt x="526305" y="239414"/>
                      <a:pt x="526305" y="239743"/>
                      <a:pt x="526305" y="240236"/>
                    </a:cubicBezTo>
                    <a:lnTo>
                      <a:pt x="526305" y="240236"/>
                    </a:lnTo>
                    <a:cubicBezTo>
                      <a:pt x="526305" y="240236"/>
                      <a:pt x="526305" y="240236"/>
                      <a:pt x="526305" y="240236"/>
                    </a:cubicBezTo>
                    <a:cubicBezTo>
                      <a:pt x="526141" y="249276"/>
                      <a:pt x="526634" y="259795"/>
                      <a:pt x="527949" y="272286"/>
                    </a:cubicBezTo>
                    <a:cubicBezTo>
                      <a:pt x="532222" y="325868"/>
                      <a:pt x="544221" y="367288"/>
                      <a:pt x="581202" y="427938"/>
                    </a:cubicBezTo>
                    <a:cubicBezTo>
                      <a:pt x="585804" y="435498"/>
                      <a:pt x="590571" y="442566"/>
                      <a:pt x="595830" y="449140"/>
                    </a:cubicBezTo>
                    <a:cubicBezTo>
                      <a:pt x="594351" y="449633"/>
                      <a:pt x="592872" y="450291"/>
                      <a:pt x="591393" y="450784"/>
                    </a:cubicBezTo>
                    <a:cubicBezTo>
                      <a:pt x="561972" y="461632"/>
                      <a:pt x="532387" y="472480"/>
                      <a:pt x="502801" y="482999"/>
                    </a:cubicBezTo>
                    <a:cubicBezTo>
                      <a:pt x="405827" y="441415"/>
                      <a:pt x="298006" y="424486"/>
                      <a:pt x="193142" y="437635"/>
                    </a:cubicBezTo>
                    <a:cubicBezTo>
                      <a:pt x="133315" y="445031"/>
                      <a:pt x="44230" y="462947"/>
                      <a:pt x="8892" y="518994"/>
                    </a:cubicBezTo>
                    <a:cubicBezTo>
                      <a:pt x="-19214" y="563701"/>
                      <a:pt x="24835" y="590656"/>
                      <a:pt x="64118" y="600354"/>
                    </a:cubicBezTo>
                    <a:cubicBezTo>
                      <a:pt x="120001" y="613996"/>
                      <a:pt x="181308" y="601997"/>
                      <a:pt x="236041" y="589177"/>
                    </a:cubicBezTo>
                    <a:cubicBezTo>
                      <a:pt x="324468" y="568303"/>
                      <a:pt x="410923" y="538060"/>
                      <a:pt x="496391" y="507160"/>
                    </a:cubicBezTo>
                    <a:cubicBezTo>
                      <a:pt x="517594" y="516858"/>
                      <a:pt x="537975" y="527705"/>
                      <a:pt x="557205" y="540197"/>
                    </a:cubicBezTo>
                    <a:cubicBezTo>
                      <a:pt x="609966" y="574056"/>
                      <a:pt x="676039" y="655744"/>
                      <a:pt x="628539" y="718695"/>
                    </a:cubicBezTo>
                    <a:cubicBezTo>
                      <a:pt x="609472" y="744006"/>
                      <a:pt x="573477" y="751074"/>
                      <a:pt x="546029" y="735131"/>
                    </a:cubicBezTo>
                    <a:cubicBezTo>
                      <a:pt x="517430" y="718530"/>
                      <a:pt x="509376" y="673824"/>
                      <a:pt x="544056" y="659031"/>
                    </a:cubicBezTo>
                    <a:cubicBezTo>
                      <a:pt x="553261" y="655086"/>
                      <a:pt x="558027" y="631418"/>
                      <a:pt x="543728" y="637500"/>
                    </a:cubicBezTo>
                    <a:cubicBezTo>
                      <a:pt x="508390" y="652457"/>
                      <a:pt x="490310" y="701437"/>
                      <a:pt x="510198" y="735295"/>
                    </a:cubicBezTo>
                    <a:cubicBezTo>
                      <a:pt x="532880" y="774085"/>
                      <a:pt x="587448" y="775564"/>
                      <a:pt x="620320" y="750088"/>
                    </a:cubicBezTo>
                    <a:cubicBezTo>
                      <a:pt x="661247" y="718530"/>
                      <a:pt x="671437" y="661168"/>
                      <a:pt x="653522" y="614324"/>
                    </a:cubicBezTo>
                    <a:cubicBezTo>
                      <a:pt x="631826" y="557784"/>
                      <a:pt x="581531" y="520967"/>
                      <a:pt x="529099" y="495326"/>
                    </a:cubicBezTo>
                    <a:cubicBezTo>
                      <a:pt x="555233" y="485629"/>
                      <a:pt x="581531" y="474616"/>
                      <a:pt x="608158" y="464755"/>
                    </a:cubicBezTo>
                    <a:cubicBezTo>
                      <a:pt x="625744" y="484643"/>
                      <a:pt x="645797" y="501736"/>
                      <a:pt x="668150" y="518830"/>
                    </a:cubicBezTo>
                    <a:cubicBezTo>
                      <a:pt x="708419" y="549894"/>
                      <a:pt x="771205" y="569782"/>
                      <a:pt x="823472" y="553346"/>
                    </a:cubicBezTo>
                    <a:cubicBezTo>
                      <a:pt x="858482" y="542169"/>
                      <a:pt x="882478" y="513899"/>
                      <a:pt x="879027" y="474616"/>
                    </a:cubicBezTo>
                    <a:cubicBezTo>
                      <a:pt x="875904" y="440429"/>
                      <a:pt x="844839" y="421527"/>
                      <a:pt x="815254" y="413967"/>
                    </a:cubicBezTo>
                    <a:close/>
                    <a:moveTo>
                      <a:pt x="300800" y="549237"/>
                    </a:moveTo>
                    <a:cubicBezTo>
                      <a:pt x="240808" y="566495"/>
                      <a:pt x="177364" y="583589"/>
                      <a:pt x="114413" y="581452"/>
                    </a:cubicBezTo>
                    <a:cubicBezTo>
                      <a:pt x="92224" y="580630"/>
                      <a:pt x="9057" y="570768"/>
                      <a:pt x="18590" y="533129"/>
                    </a:cubicBezTo>
                    <a:cubicBezTo>
                      <a:pt x="23685" y="512749"/>
                      <a:pt x="56229" y="498613"/>
                      <a:pt x="72829" y="491053"/>
                    </a:cubicBezTo>
                    <a:cubicBezTo>
                      <a:pt x="108989" y="474452"/>
                      <a:pt x="148929" y="465576"/>
                      <a:pt x="188376" y="460646"/>
                    </a:cubicBezTo>
                    <a:cubicBezTo>
                      <a:pt x="279597" y="449305"/>
                      <a:pt x="379529" y="460810"/>
                      <a:pt x="468121" y="494833"/>
                    </a:cubicBezTo>
                    <a:cubicBezTo>
                      <a:pt x="412731" y="514556"/>
                      <a:pt x="357012" y="533129"/>
                      <a:pt x="300800" y="549237"/>
                    </a:cubicBezTo>
                    <a:close/>
                    <a:moveTo>
                      <a:pt x="840566" y="523432"/>
                    </a:moveTo>
                    <a:cubicBezTo>
                      <a:pt x="788463" y="567481"/>
                      <a:pt x="716801" y="526391"/>
                      <a:pt x="673738" y="490067"/>
                    </a:cubicBezTo>
                    <a:cubicBezTo>
                      <a:pt x="659767" y="478232"/>
                      <a:pt x="647440" y="466234"/>
                      <a:pt x="636757" y="454071"/>
                    </a:cubicBezTo>
                    <a:cubicBezTo>
                      <a:pt x="685901" y="437635"/>
                      <a:pt x="736196" y="426623"/>
                      <a:pt x="788463" y="434348"/>
                    </a:cubicBezTo>
                    <a:cubicBezTo>
                      <a:pt x="830704" y="440429"/>
                      <a:pt x="892011" y="479876"/>
                      <a:pt x="840566" y="523432"/>
                    </a:cubicBezTo>
                    <a:close/>
                  </a:path>
                </a:pathLst>
              </a:custGeom>
              <a:grpFill/>
              <a:ln w="16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4992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17A01BE-6078-F103-C0C3-49850CA16A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301750"/>
            <a:ext cx="4772025" cy="4759325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430204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tângulo 94">
            <a:extLst>
              <a:ext uri="{FF2B5EF4-FFF2-40B4-BE49-F238E27FC236}">
                <a16:creationId xmlns:a16="http://schemas.microsoft.com/office/drawing/2014/main" id="{A9D27F06-A50A-0046-2FAE-DCB759D8A16E}"/>
              </a:ext>
            </a:extLst>
          </p:cNvPr>
          <p:cNvSpPr/>
          <p:nvPr userDrawn="1"/>
        </p:nvSpPr>
        <p:spPr>
          <a:xfrm>
            <a:off x="2883695" y="2894238"/>
            <a:ext cx="3028950" cy="3362955"/>
          </a:xfrm>
          <a:prstGeom prst="rect">
            <a:avLst/>
          </a:prstGeom>
          <a:solidFill>
            <a:srgbClr val="AF9A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17A01BE-6078-F103-C0C3-49850CA16A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3549" y="820711"/>
            <a:ext cx="4719638" cy="5199062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grpSp>
        <p:nvGrpSpPr>
          <p:cNvPr id="74" name="Gráfico 2">
            <a:extLst>
              <a:ext uri="{FF2B5EF4-FFF2-40B4-BE49-F238E27FC236}">
                <a16:creationId xmlns:a16="http://schemas.microsoft.com/office/drawing/2014/main" id="{C6BDBEC5-E5CB-9585-9C53-1D9BF4D16CDC}"/>
              </a:ext>
            </a:extLst>
          </p:cNvPr>
          <p:cNvGrpSpPr/>
          <p:nvPr userDrawn="1"/>
        </p:nvGrpSpPr>
        <p:grpSpPr>
          <a:xfrm>
            <a:off x="11025036" y="6019773"/>
            <a:ext cx="603017" cy="656980"/>
            <a:chOff x="581232" y="340709"/>
            <a:chExt cx="894500" cy="974547"/>
          </a:xfrm>
          <a:solidFill>
            <a:srgbClr val="2B9D6B"/>
          </a:solidFill>
        </p:grpSpPr>
        <p:grpSp>
          <p:nvGrpSpPr>
            <p:cNvPr id="75" name="Gráfico 2">
              <a:extLst>
                <a:ext uri="{FF2B5EF4-FFF2-40B4-BE49-F238E27FC236}">
                  <a16:creationId xmlns:a16="http://schemas.microsoft.com/office/drawing/2014/main" id="{479CF249-2801-AA58-538D-73DC00265306}"/>
                </a:ext>
              </a:extLst>
            </p:cNvPr>
            <p:cNvGrpSpPr/>
            <p:nvPr/>
          </p:nvGrpSpPr>
          <p:grpSpPr>
            <a:xfrm>
              <a:off x="753129" y="340709"/>
              <a:ext cx="628219" cy="322991"/>
              <a:chOff x="753129" y="340709"/>
              <a:chExt cx="628219" cy="322991"/>
            </a:xfrm>
            <a:grpFill/>
          </p:grpSpPr>
          <p:grpSp>
            <p:nvGrpSpPr>
              <p:cNvPr id="79" name="Gráfico 2">
                <a:extLst>
                  <a:ext uri="{FF2B5EF4-FFF2-40B4-BE49-F238E27FC236}">
                    <a16:creationId xmlns:a16="http://schemas.microsoft.com/office/drawing/2014/main" id="{20899C32-EA78-D973-0CF3-31985F5581E8}"/>
                  </a:ext>
                </a:extLst>
              </p:cNvPr>
              <p:cNvGrpSpPr/>
              <p:nvPr/>
            </p:nvGrpSpPr>
            <p:grpSpPr>
              <a:xfrm>
                <a:off x="753129" y="340709"/>
                <a:ext cx="628219" cy="203254"/>
                <a:chOff x="753129" y="340709"/>
                <a:chExt cx="628219" cy="203254"/>
              </a:xfrm>
              <a:grpFill/>
            </p:grpSpPr>
            <p:sp>
              <p:nvSpPr>
                <p:cNvPr id="81" name="Forma Livre 80">
                  <a:extLst>
                    <a:ext uri="{FF2B5EF4-FFF2-40B4-BE49-F238E27FC236}">
                      <a16:creationId xmlns:a16="http://schemas.microsoft.com/office/drawing/2014/main" id="{92E86C43-F31C-7188-5CB5-5BE59102F547}"/>
                    </a:ext>
                  </a:extLst>
                </p:cNvPr>
                <p:cNvSpPr/>
                <p:nvPr/>
              </p:nvSpPr>
              <p:spPr>
                <a:xfrm>
                  <a:off x="753129" y="340709"/>
                  <a:ext cx="375676" cy="179347"/>
                </a:xfrm>
                <a:custGeom>
                  <a:avLst/>
                  <a:gdLst>
                    <a:gd name="connsiteX0" fmla="*/ 373803 w 375676"/>
                    <a:gd name="connsiteY0" fmla="*/ 83376 h 179347"/>
                    <a:gd name="connsiteX1" fmla="*/ 369037 w 375676"/>
                    <a:gd name="connsiteY1" fmla="*/ 86335 h 179347"/>
                    <a:gd name="connsiteX2" fmla="*/ 348327 w 375676"/>
                    <a:gd name="connsiteY2" fmla="*/ 128740 h 179347"/>
                    <a:gd name="connsiteX3" fmla="*/ 337150 w 375676"/>
                    <a:gd name="connsiteY3" fmla="*/ 147478 h 179347"/>
                    <a:gd name="connsiteX4" fmla="*/ 331233 w 375676"/>
                    <a:gd name="connsiteY4" fmla="*/ 154217 h 179347"/>
                    <a:gd name="connsiteX5" fmla="*/ 331233 w 375676"/>
                    <a:gd name="connsiteY5" fmla="*/ 154217 h 179347"/>
                    <a:gd name="connsiteX6" fmla="*/ 330247 w 375676"/>
                    <a:gd name="connsiteY6" fmla="*/ 153888 h 179347"/>
                    <a:gd name="connsiteX7" fmla="*/ 329918 w 375676"/>
                    <a:gd name="connsiteY7" fmla="*/ 149286 h 179347"/>
                    <a:gd name="connsiteX8" fmla="*/ 333041 w 375676"/>
                    <a:gd name="connsiteY8" fmla="*/ 125946 h 179347"/>
                    <a:gd name="connsiteX9" fmla="*/ 344054 w 375676"/>
                    <a:gd name="connsiteY9" fmla="*/ 79432 h 179347"/>
                    <a:gd name="connsiteX10" fmla="*/ 345040 w 375676"/>
                    <a:gd name="connsiteY10" fmla="*/ 63817 h 179347"/>
                    <a:gd name="connsiteX11" fmla="*/ 343396 w 375676"/>
                    <a:gd name="connsiteY11" fmla="*/ 60530 h 179347"/>
                    <a:gd name="connsiteX12" fmla="*/ 328110 w 375676"/>
                    <a:gd name="connsiteY12" fmla="*/ 58393 h 179347"/>
                    <a:gd name="connsiteX13" fmla="*/ 325316 w 375676"/>
                    <a:gd name="connsiteY13" fmla="*/ 61352 h 179347"/>
                    <a:gd name="connsiteX14" fmla="*/ 319399 w 375676"/>
                    <a:gd name="connsiteY14" fmla="*/ 75158 h 179347"/>
                    <a:gd name="connsiteX15" fmla="*/ 315454 w 375676"/>
                    <a:gd name="connsiteY15" fmla="*/ 91595 h 179347"/>
                    <a:gd name="connsiteX16" fmla="*/ 310852 w 375676"/>
                    <a:gd name="connsiteY16" fmla="*/ 102278 h 179347"/>
                    <a:gd name="connsiteX17" fmla="*/ 294745 w 375676"/>
                    <a:gd name="connsiteY17" fmla="*/ 132356 h 179347"/>
                    <a:gd name="connsiteX18" fmla="*/ 286034 w 375676"/>
                    <a:gd name="connsiteY18" fmla="*/ 146820 h 179347"/>
                    <a:gd name="connsiteX19" fmla="*/ 278473 w 375676"/>
                    <a:gd name="connsiteY19" fmla="*/ 154710 h 179347"/>
                    <a:gd name="connsiteX20" fmla="*/ 274857 w 375676"/>
                    <a:gd name="connsiteY20" fmla="*/ 143369 h 179347"/>
                    <a:gd name="connsiteX21" fmla="*/ 277158 w 375676"/>
                    <a:gd name="connsiteY21" fmla="*/ 105237 h 179347"/>
                    <a:gd name="connsiteX22" fmla="*/ 295402 w 375676"/>
                    <a:gd name="connsiteY22" fmla="*/ 43108 h 179347"/>
                    <a:gd name="connsiteX23" fmla="*/ 301484 w 375676"/>
                    <a:gd name="connsiteY23" fmla="*/ 38506 h 179347"/>
                    <a:gd name="connsiteX24" fmla="*/ 320385 w 375676"/>
                    <a:gd name="connsiteY24" fmla="*/ 37026 h 179347"/>
                    <a:gd name="connsiteX25" fmla="*/ 324166 w 375676"/>
                    <a:gd name="connsiteY25" fmla="*/ 36204 h 179347"/>
                    <a:gd name="connsiteX26" fmla="*/ 328768 w 375676"/>
                    <a:gd name="connsiteY26" fmla="*/ 32917 h 179347"/>
                    <a:gd name="connsiteX27" fmla="*/ 325152 w 375676"/>
                    <a:gd name="connsiteY27" fmla="*/ 28644 h 179347"/>
                    <a:gd name="connsiteX28" fmla="*/ 309537 w 375676"/>
                    <a:gd name="connsiteY28" fmla="*/ 24370 h 179347"/>
                    <a:gd name="connsiteX29" fmla="*/ 303456 w 375676"/>
                    <a:gd name="connsiteY29" fmla="*/ 24370 h 179347"/>
                    <a:gd name="connsiteX30" fmla="*/ 304607 w 375676"/>
                    <a:gd name="connsiteY30" fmla="*/ 21905 h 179347"/>
                    <a:gd name="connsiteX31" fmla="*/ 308223 w 375676"/>
                    <a:gd name="connsiteY31" fmla="*/ 13522 h 179347"/>
                    <a:gd name="connsiteX32" fmla="*/ 304607 w 375676"/>
                    <a:gd name="connsiteY32" fmla="*/ 3003 h 179347"/>
                    <a:gd name="connsiteX33" fmla="*/ 297210 w 375676"/>
                    <a:gd name="connsiteY33" fmla="*/ 373 h 179347"/>
                    <a:gd name="connsiteX34" fmla="*/ 283239 w 375676"/>
                    <a:gd name="connsiteY34" fmla="*/ 7112 h 179347"/>
                    <a:gd name="connsiteX35" fmla="*/ 275679 w 375676"/>
                    <a:gd name="connsiteY35" fmla="*/ 24535 h 179347"/>
                    <a:gd name="connsiteX36" fmla="*/ 270912 w 375676"/>
                    <a:gd name="connsiteY36" fmla="*/ 28479 h 179347"/>
                    <a:gd name="connsiteX37" fmla="*/ 258914 w 375676"/>
                    <a:gd name="connsiteY37" fmla="*/ 30945 h 179347"/>
                    <a:gd name="connsiteX38" fmla="*/ 245600 w 375676"/>
                    <a:gd name="connsiteY38" fmla="*/ 34232 h 179347"/>
                    <a:gd name="connsiteX39" fmla="*/ 242642 w 375676"/>
                    <a:gd name="connsiteY39" fmla="*/ 39656 h 179347"/>
                    <a:gd name="connsiteX40" fmla="*/ 248066 w 375676"/>
                    <a:gd name="connsiteY40" fmla="*/ 45737 h 179347"/>
                    <a:gd name="connsiteX41" fmla="*/ 254805 w 375676"/>
                    <a:gd name="connsiteY41" fmla="*/ 47217 h 179347"/>
                    <a:gd name="connsiteX42" fmla="*/ 267461 w 375676"/>
                    <a:gd name="connsiteY42" fmla="*/ 44587 h 179347"/>
                    <a:gd name="connsiteX43" fmla="*/ 264995 w 375676"/>
                    <a:gd name="connsiteY43" fmla="*/ 51983 h 179347"/>
                    <a:gd name="connsiteX44" fmla="*/ 253325 w 375676"/>
                    <a:gd name="connsiteY44" fmla="*/ 98662 h 179347"/>
                    <a:gd name="connsiteX45" fmla="*/ 244614 w 375676"/>
                    <a:gd name="connsiteY45" fmla="*/ 117071 h 179347"/>
                    <a:gd name="connsiteX46" fmla="*/ 240341 w 375676"/>
                    <a:gd name="connsiteY46" fmla="*/ 125618 h 179347"/>
                    <a:gd name="connsiteX47" fmla="*/ 228342 w 375676"/>
                    <a:gd name="connsiteY47" fmla="*/ 153230 h 179347"/>
                    <a:gd name="connsiteX48" fmla="*/ 218645 w 375676"/>
                    <a:gd name="connsiteY48" fmla="*/ 169667 h 179347"/>
                    <a:gd name="connsiteX49" fmla="*/ 217001 w 375676"/>
                    <a:gd name="connsiteY49" fmla="*/ 171475 h 179347"/>
                    <a:gd name="connsiteX50" fmla="*/ 216015 w 375676"/>
                    <a:gd name="connsiteY50" fmla="*/ 168681 h 179347"/>
                    <a:gd name="connsiteX51" fmla="*/ 215687 w 375676"/>
                    <a:gd name="connsiteY51" fmla="*/ 165229 h 179347"/>
                    <a:gd name="connsiteX52" fmla="*/ 218645 w 375676"/>
                    <a:gd name="connsiteY52" fmla="*/ 135151 h 179347"/>
                    <a:gd name="connsiteX53" fmla="*/ 225877 w 375676"/>
                    <a:gd name="connsiteY53" fmla="*/ 108195 h 179347"/>
                    <a:gd name="connsiteX54" fmla="*/ 233766 w 375676"/>
                    <a:gd name="connsiteY54" fmla="*/ 80089 h 179347"/>
                    <a:gd name="connsiteX55" fmla="*/ 237382 w 375676"/>
                    <a:gd name="connsiteY55" fmla="*/ 67269 h 179347"/>
                    <a:gd name="connsiteX56" fmla="*/ 226863 w 375676"/>
                    <a:gd name="connsiteY56" fmla="*/ 53627 h 179347"/>
                    <a:gd name="connsiteX57" fmla="*/ 224233 w 375676"/>
                    <a:gd name="connsiteY57" fmla="*/ 53298 h 179347"/>
                    <a:gd name="connsiteX58" fmla="*/ 217988 w 375676"/>
                    <a:gd name="connsiteY58" fmla="*/ 56585 h 179347"/>
                    <a:gd name="connsiteX59" fmla="*/ 210756 w 375676"/>
                    <a:gd name="connsiteY59" fmla="*/ 69899 h 179347"/>
                    <a:gd name="connsiteX60" fmla="*/ 205003 w 375676"/>
                    <a:gd name="connsiteY60" fmla="*/ 90115 h 179347"/>
                    <a:gd name="connsiteX61" fmla="*/ 199086 w 375676"/>
                    <a:gd name="connsiteY61" fmla="*/ 106552 h 179347"/>
                    <a:gd name="connsiteX62" fmla="*/ 185773 w 375676"/>
                    <a:gd name="connsiteY62" fmla="*/ 127754 h 179347"/>
                    <a:gd name="connsiteX63" fmla="*/ 178376 w 375676"/>
                    <a:gd name="connsiteY63" fmla="*/ 138109 h 179347"/>
                    <a:gd name="connsiteX64" fmla="*/ 169994 w 375676"/>
                    <a:gd name="connsiteY64" fmla="*/ 146492 h 179347"/>
                    <a:gd name="connsiteX65" fmla="*/ 168350 w 375676"/>
                    <a:gd name="connsiteY65" fmla="*/ 138438 h 179347"/>
                    <a:gd name="connsiteX66" fmla="*/ 168679 w 375676"/>
                    <a:gd name="connsiteY66" fmla="*/ 122002 h 179347"/>
                    <a:gd name="connsiteX67" fmla="*/ 176568 w 375676"/>
                    <a:gd name="connsiteY67" fmla="*/ 75980 h 179347"/>
                    <a:gd name="connsiteX68" fmla="*/ 178705 w 375676"/>
                    <a:gd name="connsiteY68" fmla="*/ 64639 h 179347"/>
                    <a:gd name="connsiteX69" fmla="*/ 174925 w 375676"/>
                    <a:gd name="connsiteY69" fmla="*/ 58229 h 179347"/>
                    <a:gd name="connsiteX70" fmla="*/ 166542 w 375676"/>
                    <a:gd name="connsiteY70" fmla="*/ 55106 h 179347"/>
                    <a:gd name="connsiteX71" fmla="*/ 155694 w 375676"/>
                    <a:gd name="connsiteY71" fmla="*/ 61845 h 179347"/>
                    <a:gd name="connsiteX72" fmla="*/ 155530 w 375676"/>
                    <a:gd name="connsiteY72" fmla="*/ 62338 h 179347"/>
                    <a:gd name="connsiteX73" fmla="*/ 147805 w 375676"/>
                    <a:gd name="connsiteY73" fmla="*/ 98827 h 179347"/>
                    <a:gd name="connsiteX74" fmla="*/ 145011 w 375676"/>
                    <a:gd name="connsiteY74" fmla="*/ 109839 h 179347"/>
                    <a:gd name="connsiteX75" fmla="*/ 133177 w 375676"/>
                    <a:gd name="connsiteY75" fmla="*/ 150436 h 179347"/>
                    <a:gd name="connsiteX76" fmla="*/ 127588 w 375676"/>
                    <a:gd name="connsiteY76" fmla="*/ 165722 h 179347"/>
                    <a:gd name="connsiteX77" fmla="*/ 124794 w 375676"/>
                    <a:gd name="connsiteY77" fmla="*/ 169995 h 179347"/>
                    <a:gd name="connsiteX78" fmla="*/ 124794 w 375676"/>
                    <a:gd name="connsiteY78" fmla="*/ 169995 h 179347"/>
                    <a:gd name="connsiteX79" fmla="*/ 123808 w 375676"/>
                    <a:gd name="connsiteY79" fmla="*/ 160791 h 179347"/>
                    <a:gd name="connsiteX80" fmla="*/ 124465 w 375676"/>
                    <a:gd name="connsiteY80" fmla="*/ 154217 h 179347"/>
                    <a:gd name="connsiteX81" fmla="*/ 128903 w 375676"/>
                    <a:gd name="connsiteY81" fmla="*/ 99484 h 179347"/>
                    <a:gd name="connsiteX82" fmla="*/ 131204 w 375676"/>
                    <a:gd name="connsiteY82" fmla="*/ 67926 h 179347"/>
                    <a:gd name="connsiteX83" fmla="*/ 129232 w 375676"/>
                    <a:gd name="connsiteY83" fmla="*/ 58065 h 179347"/>
                    <a:gd name="connsiteX84" fmla="*/ 126109 w 375676"/>
                    <a:gd name="connsiteY84" fmla="*/ 53462 h 179347"/>
                    <a:gd name="connsiteX85" fmla="*/ 106385 w 375676"/>
                    <a:gd name="connsiteY85" fmla="*/ 56092 h 179347"/>
                    <a:gd name="connsiteX86" fmla="*/ 98332 w 375676"/>
                    <a:gd name="connsiteY86" fmla="*/ 68584 h 179347"/>
                    <a:gd name="connsiteX87" fmla="*/ 83703 w 375676"/>
                    <a:gd name="connsiteY87" fmla="*/ 108031 h 179347"/>
                    <a:gd name="connsiteX88" fmla="*/ 79266 w 375676"/>
                    <a:gd name="connsiteY88" fmla="*/ 124960 h 179347"/>
                    <a:gd name="connsiteX89" fmla="*/ 78444 w 375676"/>
                    <a:gd name="connsiteY89" fmla="*/ 126932 h 179347"/>
                    <a:gd name="connsiteX90" fmla="*/ 77786 w 375676"/>
                    <a:gd name="connsiteY90" fmla="*/ 123974 h 179347"/>
                    <a:gd name="connsiteX91" fmla="*/ 78608 w 375676"/>
                    <a:gd name="connsiteY91" fmla="*/ 109181 h 179347"/>
                    <a:gd name="connsiteX92" fmla="*/ 79266 w 375676"/>
                    <a:gd name="connsiteY92" fmla="*/ 75158 h 179347"/>
                    <a:gd name="connsiteX93" fmla="*/ 75650 w 375676"/>
                    <a:gd name="connsiteY93" fmla="*/ 62502 h 179347"/>
                    <a:gd name="connsiteX94" fmla="*/ 58885 w 375676"/>
                    <a:gd name="connsiteY94" fmla="*/ 56914 h 179347"/>
                    <a:gd name="connsiteX95" fmla="*/ 55269 w 375676"/>
                    <a:gd name="connsiteY95" fmla="*/ 59215 h 179347"/>
                    <a:gd name="connsiteX96" fmla="*/ 49516 w 375676"/>
                    <a:gd name="connsiteY96" fmla="*/ 67598 h 179347"/>
                    <a:gd name="connsiteX97" fmla="*/ 39326 w 375676"/>
                    <a:gd name="connsiteY97" fmla="*/ 93567 h 179347"/>
                    <a:gd name="connsiteX98" fmla="*/ 26012 w 375676"/>
                    <a:gd name="connsiteY98" fmla="*/ 137287 h 179347"/>
                    <a:gd name="connsiteX99" fmla="*/ 24369 w 375676"/>
                    <a:gd name="connsiteY99" fmla="*/ 141068 h 179347"/>
                    <a:gd name="connsiteX100" fmla="*/ 23382 w 375676"/>
                    <a:gd name="connsiteY100" fmla="*/ 138602 h 179347"/>
                    <a:gd name="connsiteX101" fmla="*/ 21903 w 375676"/>
                    <a:gd name="connsiteY101" fmla="*/ 120358 h 179347"/>
                    <a:gd name="connsiteX102" fmla="*/ 22068 w 375676"/>
                    <a:gd name="connsiteY102" fmla="*/ 93403 h 179347"/>
                    <a:gd name="connsiteX103" fmla="*/ 22561 w 375676"/>
                    <a:gd name="connsiteY103" fmla="*/ 74994 h 179347"/>
                    <a:gd name="connsiteX104" fmla="*/ 19602 w 375676"/>
                    <a:gd name="connsiteY104" fmla="*/ 70885 h 179347"/>
                    <a:gd name="connsiteX105" fmla="*/ 9740 w 375676"/>
                    <a:gd name="connsiteY105" fmla="*/ 70063 h 179347"/>
                    <a:gd name="connsiteX106" fmla="*/ 5631 w 375676"/>
                    <a:gd name="connsiteY106" fmla="*/ 73022 h 179347"/>
                    <a:gd name="connsiteX107" fmla="*/ 3166 w 375676"/>
                    <a:gd name="connsiteY107" fmla="*/ 81404 h 179347"/>
                    <a:gd name="connsiteX108" fmla="*/ 865 w 375676"/>
                    <a:gd name="connsiteY108" fmla="*/ 125946 h 179347"/>
                    <a:gd name="connsiteX109" fmla="*/ 7275 w 375676"/>
                    <a:gd name="connsiteY109" fmla="*/ 144191 h 179347"/>
                    <a:gd name="connsiteX110" fmla="*/ 14343 w 375676"/>
                    <a:gd name="connsiteY110" fmla="*/ 150929 h 179347"/>
                    <a:gd name="connsiteX111" fmla="*/ 33080 w 375676"/>
                    <a:gd name="connsiteY111" fmla="*/ 145670 h 179347"/>
                    <a:gd name="connsiteX112" fmla="*/ 36531 w 375676"/>
                    <a:gd name="connsiteY112" fmla="*/ 136794 h 179347"/>
                    <a:gd name="connsiteX113" fmla="*/ 46393 w 375676"/>
                    <a:gd name="connsiteY113" fmla="*/ 100141 h 179347"/>
                    <a:gd name="connsiteX114" fmla="*/ 56091 w 375676"/>
                    <a:gd name="connsiteY114" fmla="*/ 73515 h 179347"/>
                    <a:gd name="connsiteX115" fmla="*/ 57734 w 375676"/>
                    <a:gd name="connsiteY115" fmla="*/ 71049 h 179347"/>
                    <a:gd name="connsiteX116" fmla="*/ 58227 w 375676"/>
                    <a:gd name="connsiteY116" fmla="*/ 74172 h 179347"/>
                    <a:gd name="connsiteX117" fmla="*/ 56748 w 375676"/>
                    <a:gd name="connsiteY117" fmla="*/ 103757 h 179347"/>
                    <a:gd name="connsiteX118" fmla="*/ 58885 w 375676"/>
                    <a:gd name="connsiteY118" fmla="*/ 126932 h 179347"/>
                    <a:gd name="connsiteX119" fmla="*/ 62665 w 375676"/>
                    <a:gd name="connsiteY119" fmla="*/ 136465 h 179347"/>
                    <a:gd name="connsiteX120" fmla="*/ 84197 w 375676"/>
                    <a:gd name="connsiteY120" fmla="*/ 137123 h 179347"/>
                    <a:gd name="connsiteX121" fmla="*/ 87319 w 375676"/>
                    <a:gd name="connsiteY121" fmla="*/ 132356 h 179347"/>
                    <a:gd name="connsiteX122" fmla="*/ 91100 w 375676"/>
                    <a:gd name="connsiteY122" fmla="*/ 121509 h 179347"/>
                    <a:gd name="connsiteX123" fmla="*/ 100797 w 375676"/>
                    <a:gd name="connsiteY123" fmla="*/ 88307 h 179347"/>
                    <a:gd name="connsiteX124" fmla="*/ 107865 w 375676"/>
                    <a:gd name="connsiteY124" fmla="*/ 70227 h 179347"/>
                    <a:gd name="connsiteX125" fmla="*/ 110166 w 375676"/>
                    <a:gd name="connsiteY125" fmla="*/ 66776 h 179347"/>
                    <a:gd name="connsiteX126" fmla="*/ 110330 w 375676"/>
                    <a:gd name="connsiteY126" fmla="*/ 68584 h 179347"/>
                    <a:gd name="connsiteX127" fmla="*/ 106879 w 375676"/>
                    <a:gd name="connsiteY127" fmla="*/ 103264 h 179347"/>
                    <a:gd name="connsiteX128" fmla="*/ 105728 w 375676"/>
                    <a:gd name="connsiteY128" fmla="*/ 155860 h 179347"/>
                    <a:gd name="connsiteX129" fmla="*/ 108358 w 375676"/>
                    <a:gd name="connsiteY129" fmla="*/ 167859 h 179347"/>
                    <a:gd name="connsiteX130" fmla="*/ 116083 w 375676"/>
                    <a:gd name="connsiteY130" fmla="*/ 175255 h 179347"/>
                    <a:gd name="connsiteX131" fmla="*/ 134656 w 375676"/>
                    <a:gd name="connsiteY131" fmla="*/ 168023 h 179347"/>
                    <a:gd name="connsiteX132" fmla="*/ 139422 w 375676"/>
                    <a:gd name="connsiteY132" fmla="*/ 154874 h 179347"/>
                    <a:gd name="connsiteX133" fmla="*/ 145504 w 375676"/>
                    <a:gd name="connsiteY133" fmla="*/ 130384 h 179347"/>
                    <a:gd name="connsiteX134" fmla="*/ 149942 w 375676"/>
                    <a:gd name="connsiteY134" fmla="*/ 143862 h 179347"/>
                    <a:gd name="connsiteX135" fmla="*/ 173610 w 375676"/>
                    <a:gd name="connsiteY135" fmla="*/ 153066 h 179347"/>
                    <a:gd name="connsiteX136" fmla="*/ 184293 w 375676"/>
                    <a:gd name="connsiteY136" fmla="*/ 144848 h 179347"/>
                    <a:gd name="connsiteX137" fmla="*/ 194484 w 375676"/>
                    <a:gd name="connsiteY137" fmla="*/ 129727 h 179347"/>
                    <a:gd name="connsiteX138" fmla="*/ 196127 w 375676"/>
                    <a:gd name="connsiteY138" fmla="*/ 126932 h 179347"/>
                    <a:gd name="connsiteX139" fmla="*/ 196620 w 375676"/>
                    <a:gd name="connsiteY139" fmla="*/ 127097 h 179347"/>
                    <a:gd name="connsiteX140" fmla="*/ 196456 w 375676"/>
                    <a:gd name="connsiteY140" fmla="*/ 130877 h 179347"/>
                    <a:gd name="connsiteX141" fmla="*/ 197114 w 375676"/>
                    <a:gd name="connsiteY141" fmla="*/ 161942 h 179347"/>
                    <a:gd name="connsiteX142" fmla="*/ 203359 w 375676"/>
                    <a:gd name="connsiteY142" fmla="*/ 174598 h 179347"/>
                    <a:gd name="connsiteX143" fmla="*/ 215193 w 375676"/>
                    <a:gd name="connsiteY143" fmla="*/ 179035 h 179347"/>
                    <a:gd name="connsiteX144" fmla="*/ 223905 w 375676"/>
                    <a:gd name="connsiteY144" fmla="*/ 173447 h 179347"/>
                    <a:gd name="connsiteX145" fmla="*/ 232780 w 375676"/>
                    <a:gd name="connsiteY145" fmla="*/ 158326 h 179347"/>
                    <a:gd name="connsiteX146" fmla="*/ 242478 w 375676"/>
                    <a:gd name="connsiteY146" fmla="*/ 136630 h 179347"/>
                    <a:gd name="connsiteX147" fmla="*/ 249709 w 375676"/>
                    <a:gd name="connsiteY147" fmla="*/ 119865 h 179347"/>
                    <a:gd name="connsiteX148" fmla="*/ 249381 w 375676"/>
                    <a:gd name="connsiteY148" fmla="*/ 136137 h 179347"/>
                    <a:gd name="connsiteX149" fmla="*/ 254969 w 375676"/>
                    <a:gd name="connsiteY149" fmla="*/ 152737 h 179347"/>
                    <a:gd name="connsiteX150" fmla="*/ 269926 w 375676"/>
                    <a:gd name="connsiteY150" fmla="*/ 161942 h 179347"/>
                    <a:gd name="connsiteX151" fmla="*/ 289485 w 375676"/>
                    <a:gd name="connsiteY151" fmla="*/ 155038 h 179347"/>
                    <a:gd name="connsiteX152" fmla="*/ 296553 w 375676"/>
                    <a:gd name="connsiteY152" fmla="*/ 146163 h 179347"/>
                    <a:gd name="connsiteX153" fmla="*/ 308058 w 375676"/>
                    <a:gd name="connsiteY153" fmla="*/ 124138 h 179347"/>
                    <a:gd name="connsiteX154" fmla="*/ 312825 w 375676"/>
                    <a:gd name="connsiteY154" fmla="*/ 151751 h 179347"/>
                    <a:gd name="connsiteX155" fmla="*/ 339780 w 375676"/>
                    <a:gd name="connsiteY155" fmla="*/ 156189 h 179347"/>
                    <a:gd name="connsiteX156" fmla="*/ 349642 w 375676"/>
                    <a:gd name="connsiteY156" fmla="*/ 140739 h 179347"/>
                    <a:gd name="connsiteX157" fmla="*/ 373639 w 375676"/>
                    <a:gd name="connsiteY157" fmla="*/ 88472 h 179347"/>
                    <a:gd name="connsiteX158" fmla="*/ 374789 w 375676"/>
                    <a:gd name="connsiteY158" fmla="*/ 85678 h 179347"/>
                    <a:gd name="connsiteX159" fmla="*/ 373803 w 375676"/>
                    <a:gd name="connsiteY159" fmla="*/ 83376 h 179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375676" h="179347">
                      <a:moveTo>
                        <a:pt x="373803" y="83376"/>
                      </a:moveTo>
                      <a:cubicBezTo>
                        <a:pt x="371338" y="83048"/>
                        <a:pt x="370352" y="83705"/>
                        <a:pt x="369037" y="86335"/>
                      </a:cubicBezTo>
                      <a:cubicBezTo>
                        <a:pt x="362133" y="100635"/>
                        <a:pt x="355395" y="114934"/>
                        <a:pt x="348327" y="128740"/>
                      </a:cubicBezTo>
                      <a:cubicBezTo>
                        <a:pt x="345040" y="135479"/>
                        <a:pt x="341095" y="141396"/>
                        <a:pt x="337150" y="147478"/>
                      </a:cubicBezTo>
                      <a:cubicBezTo>
                        <a:pt x="335671" y="149943"/>
                        <a:pt x="333206" y="151916"/>
                        <a:pt x="331233" y="154217"/>
                      </a:cubicBezTo>
                      <a:cubicBezTo>
                        <a:pt x="331233" y="154217"/>
                        <a:pt x="331233" y="154217"/>
                        <a:pt x="331233" y="154217"/>
                      </a:cubicBezTo>
                      <a:cubicBezTo>
                        <a:pt x="331069" y="154217"/>
                        <a:pt x="330740" y="153888"/>
                        <a:pt x="330247" y="153888"/>
                      </a:cubicBezTo>
                      <a:cubicBezTo>
                        <a:pt x="330247" y="152409"/>
                        <a:pt x="329918" y="150929"/>
                        <a:pt x="329918" y="149286"/>
                      </a:cubicBezTo>
                      <a:cubicBezTo>
                        <a:pt x="329918" y="141561"/>
                        <a:pt x="331398" y="133836"/>
                        <a:pt x="333041" y="125946"/>
                      </a:cubicBezTo>
                      <a:cubicBezTo>
                        <a:pt x="336493" y="110496"/>
                        <a:pt x="340109" y="94717"/>
                        <a:pt x="344054" y="79432"/>
                      </a:cubicBezTo>
                      <a:cubicBezTo>
                        <a:pt x="345040" y="74337"/>
                        <a:pt x="345862" y="69241"/>
                        <a:pt x="345040" y="63817"/>
                      </a:cubicBezTo>
                      <a:cubicBezTo>
                        <a:pt x="344711" y="62831"/>
                        <a:pt x="344382" y="61352"/>
                        <a:pt x="343396" y="60530"/>
                      </a:cubicBezTo>
                      <a:cubicBezTo>
                        <a:pt x="340438" y="57407"/>
                        <a:pt x="331891" y="56092"/>
                        <a:pt x="328110" y="58393"/>
                      </a:cubicBezTo>
                      <a:cubicBezTo>
                        <a:pt x="327124" y="59051"/>
                        <a:pt x="325809" y="60037"/>
                        <a:pt x="325316" y="61352"/>
                      </a:cubicBezTo>
                      <a:cubicBezTo>
                        <a:pt x="323180" y="65625"/>
                        <a:pt x="320714" y="70227"/>
                        <a:pt x="319399" y="75158"/>
                      </a:cubicBezTo>
                      <a:cubicBezTo>
                        <a:pt x="318084" y="80582"/>
                        <a:pt x="316769" y="86171"/>
                        <a:pt x="315454" y="91595"/>
                      </a:cubicBezTo>
                      <a:cubicBezTo>
                        <a:pt x="313811" y="95211"/>
                        <a:pt x="312496" y="98827"/>
                        <a:pt x="310852" y="102278"/>
                      </a:cubicBezTo>
                      <a:cubicBezTo>
                        <a:pt x="305593" y="112469"/>
                        <a:pt x="300169" y="122495"/>
                        <a:pt x="294745" y="132356"/>
                      </a:cubicBezTo>
                      <a:cubicBezTo>
                        <a:pt x="292115" y="137452"/>
                        <a:pt x="289156" y="142218"/>
                        <a:pt x="286034" y="146820"/>
                      </a:cubicBezTo>
                      <a:cubicBezTo>
                        <a:pt x="284061" y="149943"/>
                        <a:pt x="281925" y="152573"/>
                        <a:pt x="278473" y="154710"/>
                      </a:cubicBezTo>
                      <a:cubicBezTo>
                        <a:pt x="275514" y="151094"/>
                        <a:pt x="275021" y="147149"/>
                        <a:pt x="274857" y="143369"/>
                      </a:cubicBezTo>
                      <a:cubicBezTo>
                        <a:pt x="274200" y="130384"/>
                        <a:pt x="275021" y="117728"/>
                        <a:pt x="277158" y="105237"/>
                      </a:cubicBezTo>
                      <a:cubicBezTo>
                        <a:pt x="281103" y="84198"/>
                        <a:pt x="287020" y="63489"/>
                        <a:pt x="295402" y="43108"/>
                      </a:cubicBezTo>
                      <a:cubicBezTo>
                        <a:pt x="296388" y="39985"/>
                        <a:pt x="298196" y="38670"/>
                        <a:pt x="301484" y="38506"/>
                      </a:cubicBezTo>
                      <a:cubicBezTo>
                        <a:pt x="307729" y="38341"/>
                        <a:pt x="314140" y="37684"/>
                        <a:pt x="320385" y="37026"/>
                      </a:cubicBezTo>
                      <a:cubicBezTo>
                        <a:pt x="321700" y="36862"/>
                        <a:pt x="322851" y="36862"/>
                        <a:pt x="324166" y="36204"/>
                      </a:cubicBezTo>
                      <a:cubicBezTo>
                        <a:pt x="326138" y="35711"/>
                        <a:pt x="328439" y="35054"/>
                        <a:pt x="328768" y="32917"/>
                      </a:cubicBezTo>
                      <a:cubicBezTo>
                        <a:pt x="329097" y="30616"/>
                        <a:pt x="326960" y="29466"/>
                        <a:pt x="325152" y="28644"/>
                      </a:cubicBezTo>
                      <a:cubicBezTo>
                        <a:pt x="320385" y="25521"/>
                        <a:pt x="315454" y="24535"/>
                        <a:pt x="309537" y="24370"/>
                      </a:cubicBezTo>
                      <a:cubicBezTo>
                        <a:pt x="307565" y="24370"/>
                        <a:pt x="305428" y="24370"/>
                        <a:pt x="303456" y="24370"/>
                      </a:cubicBezTo>
                      <a:cubicBezTo>
                        <a:pt x="303785" y="23549"/>
                        <a:pt x="304278" y="22727"/>
                        <a:pt x="304607" y="21905"/>
                      </a:cubicBezTo>
                      <a:cubicBezTo>
                        <a:pt x="305593" y="19111"/>
                        <a:pt x="306908" y="16317"/>
                        <a:pt x="308223" y="13522"/>
                      </a:cubicBezTo>
                      <a:cubicBezTo>
                        <a:pt x="310195" y="8920"/>
                        <a:pt x="308880" y="5304"/>
                        <a:pt x="304607" y="3003"/>
                      </a:cubicBezTo>
                      <a:cubicBezTo>
                        <a:pt x="302141" y="1853"/>
                        <a:pt x="299511" y="867"/>
                        <a:pt x="297210" y="373"/>
                      </a:cubicBezTo>
                      <a:cubicBezTo>
                        <a:pt x="289978" y="-941"/>
                        <a:pt x="286034" y="1195"/>
                        <a:pt x="283239" y="7112"/>
                      </a:cubicBezTo>
                      <a:cubicBezTo>
                        <a:pt x="280610" y="13194"/>
                        <a:pt x="277980" y="18618"/>
                        <a:pt x="275679" y="24535"/>
                      </a:cubicBezTo>
                      <a:cubicBezTo>
                        <a:pt x="274857" y="26671"/>
                        <a:pt x="273542" y="27986"/>
                        <a:pt x="270912" y="28479"/>
                      </a:cubicBezTo>
                      <a:cubicBezTo>
                        <a:pt x="266968" y="28972"/>
                        <a:pt x="262858" y="29959"/>
                        <a:pt x="258914" y="30945"/>
                      </a:cubicBezTo>
                      <a:cubicBezTo>
                        <a:pt x="254312" y="31767"/>
                        <a:pt x="249709" y="32917"/>
                        <a:pt x="245600" y="34232"/>
                      </a:cubicBezTo>
                      <a:cubicBezTo>
                        <a:pt x="241820" y="35054"/>
                        <a:pt x="240998" y="36862"/>
                        <a:pt x="242642" y="39656"/>
                      </a:cubicBezTo>
                      <a:cubicBezTo>
                        <a:pt x="244121" y="42121"/>
                        <a:pt x="246258" y="44258"/>
                        <a:pt x="248066" y="45737"/>
                      </a:cubicBezTo>
                      <a:cubicBezTo>
                        <a:pt x="250038" y="47381"/>
                        <a:pt x="252504" y="47710"/>
                        <a:pt x="254805" y="47217"/>
                      </a:cubicBezTo>
                      <a:cubicBezTo>
                        <a:pt x="258749" y="46395"/>
                        <a:pt x="262694" y="45409"/>
                        <a:pt x="267461" y="44587"/>
                      </a:cubicBezTo>
                      <a:cubicBezTo>
                        <a:pt x="266639" y="47052"/>
                        <a:pt x="265817" y="49518"/>
                        <a:pt x="264995" y="51983"/>
                      </a:cubicBezTo>
                      <a:cubicBezTo>
                        <a:pt x="260064" y="67598"/>
                        <a:pt x="256448" y="83048"/>
                        <a:pt x="253325" y="98662"/>
                      </a:cubicBezTo>
                      <a:cubicBezTo>
                        <a:pt x="250367" y="104744"/>
                        <a:pt x="247408" y="110825"/>
                        <a:pt x="244614" y="117071"/>
                      </a:cubicBezTo>
                      <a:cubicBezTo>
                        <a:pt x="243135" y="119865"/>
                        <a:pt x="241656" y="122495"/>
                        <a:pt x="240341" y="125618"/>
                      </a:cubicBezTo>
                      <a:cubicBezTo>
                        <a:pt x="236396" y="134822"/>
                        <a:pt x="232451" y="144026"/>
                        <a:pt x="228342" y="153230"/>
                      </a:cubicBezTo>
                      <a:cubicBezTo>
                        <a:pt x="225548" y="158983"/>
                        <a:pt x="222918" y="164736"/>
                        <a:pt x="218645" y="169667"/>
                      </a:cubicBezTo>
                      <a:cubicBezTo>
                        <a:pt x="218316" y="170324"/>
                        <a:pt x="217823" y="170653"/>
                        <a:pt x="217001" y="171475"/>
                      </a:cubicBezTo>
                      <a:cubicBezTo>
                        <a:pt x="216673" y="170160"/>
                        <a:pt x="216344" y="169338"/>
                        <a:pt x="216015" y="168681"/>
                      </a:cubicBezTo>
                      <a:cubicBezTo>
                        <a:pt x="216015" y="167859"/>
                        <a:pt x="216015" y="166544"/>
                        <a:pt x="215687" y="165229"/>
                      </a:cubicBezTo>
                      <a:cubicBezTo>
                        <a:pt x="214700" y="154874"/>
                        <a:pt x="216344" y="144848"/>
                        <a:pt x="218645" y="135151"/>
                      </a:cubicBezTo>
                      <a:cubicBezTo>
                        <a:pt x="220782" y="125946"/>
                        <a:pt x="223576" y="117071"/>
                        <a:pt x="225877" y="108195"/>
                      </a:cubicBezTo>
                      <a:cubicBezTo>
                        <a:pt x="228342" y="98827"/>
                        <a:pt x="231137" y="89458"/>
                        <a:pt x="233766" y="80089"/>
                      </a:cubicBezTo>
                      <a:cubicBezTo>
                        <a:pt x="234917" y="75980"/>
                        <a:pt x="236725" y="71707"/>
                        <a:pt x="237382" y="67269"/>
                      </a:cubicBezTo>
                      <a:cubicBezTo>
                        <a:pt x="239026" y="58558"/>
                        <a:pt x="238204" y="55270"/>
                        <a:pt x="226863" y="53627"/>
                      </a:cubicBezTo>
                      <a:cubicBezTo>
                        <a:pt x="226041" y="53298"/>
                        <a:pt x="225384" y="53298"/>
                        <a:pt x="224233" y="53298"/>
                      </a:cubicBezTo>
                      <a:cubicBezTo>
                        <a:pt x="221932" y="53791"/>
                        <a:pt x="219631" y="54449"/>
                        <a:pt x="217988" y="56585"/>
                      </a:cubicBezTo>
                      <a:cubicBezTo>
                        <a:pt x="214865" y="60694"/>
                        <a:pt x="212071" y="64968"/>
                        <a:pt x="210756" y="69899"/>
                      </a:cubicBezTo>
                      <a:cubicBezTo>
                        <a:pt x="208948" y="76802"/>
                        <a:pt x="207140" y="83376"/>
                        <a:pt x="205003" y="90115"/>
                      </a:cubicBezTo>
                      <a:cubicBezTo>
                        <a:pt x="203359" y="95704"/>
                        <a:pt x="202702" y="101456"/>
                        <a:pt x="199086" y="106552"/>
                      </a:cubicBezTo>
                      <a:cubicBezTo>
                        <a:pt x="194319" y="113455"/>
                        <a:pt x="190375" y="120522"/>
                        <a:pt x="185773" y="127754"/>
                      </a:cubicBezTo>
                      <a:cubicBezTo>
                        <a:pt x="183307" y="131370"/>
                        <a:pt x="181006" y="134822"/>
                        <a:pt x="178376" y="138109"/>
                      </a:cubicBezTo>
                      <a:cubicBezTo>
                        <a:pt x="176075" y="141232"/>
                        <a:pt x="173774" y="144191"/>
                        <a:pt x="169994" y="146492"/>
                      </a:cubicBezTo>
                      <a:cubicBezTo>
                        <a:pt x="169665" y="143533"/>
                        <a:pt x="168514" y="141068"/>
                        <a:pt x="168350" y="138438"/>
                      </a:cubicBezTo>
                      <a:cubicBezTo>
                        <a:pt x="168350" y="132850"/>
                        <a:pt x="168350" y="127426"/>
                        <a:pt x="168679" y="122002"/>
                      </a:cubicBezTo>
                      <a:cubicBezTo>
                        <a:pt x="170158" y="106552"/>
                        <a:pt x="173281" y="91430"/>
                        <a:pt x="176568" y="75980"/>
                      </a:cubicBezTo>
                      <a:cubicBezTo>
                        <a:pt x="177554" y="72529"/>
                        <a:pt x="178047" y="68419"/>
                        <a:pt x="178705" y="64639"/>
                      </a:cubicBezTo>
                      <a:cubicBezTo>
                        <a:pt x="179198" y="62009"/>
                        <a:pt x="178047" y="59544"/>
                        <a:pt x="174925" y="58229"/>
                      </a:cubicBezTo>
                      <a:cubicBezTo>
                        <a:pt x="172624" y="57078"/>
                        <a:pt x="169501" y="55599"/>
                        <a:pt x="166542" y="55106"/>
                      </a:cubicBezTo>
                      <a:cubicBezTo>
                        <a:pt x="159803" y="53956"/>
                        <a:pt x="157338" y="55599"/>
                        <a:pt x="155694" y="61845"/>
                      </a:cubicBezTo>
                      <a:cubicBezTo>
                        <a:pt x="155694" y="62009"/>
                        <a:pt x="155530" y="62009"/>
                        <a:pt x="155530" y="62338"/>
                      </a:cubicBezTo>
                      <a:cubicBezTo>
                        <a:pt x="152243" y="74501"/>
                        <a:pt x="149777" y="86499"/>
                        <a:pt x="147805" y="98827"/>
                      </a:cubicBezTo>
                      <a:cubicBezTo>
                        <a:pt x="146983" y="102442"/>
                        <a:pt x="146161" y="106223"/>
                        <a:pt x="145011" y="109839"/>
                      </a:cubicBezTo>
                      <a:cubicBezTo>
                        <a:pt x="141230" y="123481"/>
                        <a:pt x="137450" y="137123"/>
                        <a:pt x="133177" y="150436"/>
                      </a:cubicBezTo>
                      <a:cubicBezTo>
                        <a:pt x="131533" y="155696"/>
                        <a:pt x="129396" y="160627"/>
                        <a:pt x="127588" y="165722"/>
                      </a:cubicBezTo>
                      <a:cubicBezTo>
                        <a:pt x="126766" y="167037"/>
                        <a:pt x="125945" y="168023"/>
                        <a:pt x="124794" y="169995"/>
                      </a:cubicBezTo>
                      <a:cubicBezTo>
                        <a:pt x="124794" y="169995"/>
                        <a:pt x="124794" y="169995"/>
                        <a:pt x="124794" y="169995"/>
                      </a:cubicBezTo>
                      <a:cubicBezTo>
                        <a:pt x="123479" y="166379"/>
                        <a:pt x="123808" y="163585"/>
                        <a:pt x="123808" y="160791"/>
                      </a:cubicBezTo>
                      <a:cubicBezTo>
                        <a:pt x="124137" y="158490"/>
                        <a:pt x="124630" y="156518"/>
                        <a:pt x="124465" y="154217"/>
                      </a:cubicBezTo>
                      <a:cubicBezTo>
                        <a:pt x="124465" y="135972"/>
                        <a:pt x="127095" y="117893"/>
                        <a:pt x="128903" y="99484"/>
                      </a:cubicBezTo>
                      <a:cubicBezTo>
                        <a:pt x="130054" y="89129"/>
                        <a:pt x="131204" y="78610"/>
                        <a:pt x="131204" y="67926"/>
                      </a:cubicBezTo>
                      <a:cubicBezTo>
                        <a:pt x="131204" y="64310"/>
                        <a:pt x="130218" y="61188"/>
                        <a:pt x="129232" y="58065"/>
                      </a:cubicBezTo>
                      <a:cubicBezTo>
                        <a:pt x="128574" y="56257"/>
                        <a:pt x="127424" y="54613"/>
                        <a:pt x="126109" y="53462"/>
                      </a:cubicBezTo>
                      <a:cubicBezTo>
                        <a:pt x="120028" y="49025"/>
                        <a:pt x="110659" y="50504"/>
                        <a:pt x="106385" y="56092"/>
                      </a:cubicBezTo>
                      <a:cubicBezTo>
                        <a:pt x="103427" y="60037"/>
                        <a:pt x="100633" y="64310"/>
                        <a:pt x="98332" y="68584"/>
                      </a:cubicBezTo>
                      <a:cubicBezTo>
                        <a:pt x="91922" y="81075"/>
                        <a:pt x="87155" y="94224"/>
                        <a:pt x="83703" y="108031"/>
                      </a:cubicBezTo>
                      <a:cubicBezTo>
                        <a:pt x="82389" y="113619"/>
                        <a:pt x="80745" y="119207"/>
                        <a:pt x="79266" y="124960"/>
                      </a:cubicBezTo>
                      <a:cubicBezTo>
                        <a:pt x="78937" y="125618"/>
                        <a:pt x="78773" y="126275"/>
                        <a:pt x="78444" y="126932"/>
                      </a:cubicBezTo>
                      <a:cubicBezTo>
                        <a:pt x="77951" y="125946"/>
                        <a:pt x="77951" y="124960"/>
                        <a:pt x="77786" y="123974"/>
                      </a:cubicBezTo>
                      <a:cubicBezTo>
                        <a:pt x="78115" y="119043"/>
                        <a:pt x="78280" y="114112"/>
                        <a:pt x="78608" y="109181"/>
                      </a:cubicBezTo>
                      <a:cubicBezTo>
                        <a:pt x="79430" y="97840"/>
                        <a:pt x="79923" y="86335"/>
                        <a:pt x="79266" y="75158"/>
                      </a:cubicBezTo>
                      <a:cubicBezTo>
                        <a:pt x="78937" y="70721"/>
                        <a:pt x="78115" y="66611"/>
                        <a:pt x="75650" y="62502"/>
                      </a:cubicBezTo>
                      <a:cubicBezTo>
                        <a:pt x="72362" y="57243"/>
                        <a:pt x="64966" y="54777"/>
                        <a:pt x="58885" y="56914"/>
                      </a:cubicBezTo>
                      <a:cubicBezTo>
                        <a:pt x="57570" y="57243"/>
                        <a:pt x="55926" y="58229"/>
                        <a:pt x="55269" y="59215"/>
                      </a:cubicBezTo>
                      <a:cubicBezTo>
                        <a:pt x="53296" y="61845"/>
                        <a:pt x="50995" y="64475"/>
                        <a:pt x="49516" y="67598"/>
                      </a:cubicBezTo>
                      <a:cubicBezTo>
                        <a:pt x="45571" y="75980"/>
                        <a:pt x="41955" y="84363"/>
                        <a:pt x="39326" y="93567"/>
                      </a:cubicBezTo>
                      <a:cubicBezTo>
                        <a:pt x="35052" y="108360"/>
                        <a:pt x="30286" y="122659"/>
                        <a:pt x="26012" y="137287"/>
                      </a:cubicBezTo>
                      <a:cubicBezTo>
                        <a:pt x="25684" y="138602"/>
                        <a:pt x="25026" y="139753"/>
                        <a:pt x="24369" y="141068"/>
                      </a:cubicBezTo>
                      <a:cubicBezTo>
                        <a:pt x="23711" y="140246"/>
                        <a:pt x="23382" y="139588"/>
                        <a:pt x="23382" y="138602"/>
                      </a:cubicBezTo>
                      <a:cubicBezTo>
                        <a:pt x="22889" y="132521"/>
                        <a:pt x="22396" y="126439"/>
                        <a:pt x="21903" y="120358"/>
                      </a:cubicBezTo>
                      <a:cubicBezTo>
                        <a:pt x="21081" y="111318"/>
                        <a:pt x="21739" y="102442"/>
                        <a:pt x="22068" y="93403"/>
                      </a:cubicBezTo>
                      <a:cubicBezTo>
                        <a:pt x="22561" y="87157"/>
                        <a:pt x="22561" y="81075"/>
                        <a:pt x="22561" y="74994"/>
                      </a:cubicBezTo>
                      <a:cubicBezTo>
                        <a:pt x="22561" y="73022"/>
                        <a:pt x="21574" y="71542"/>
                        <a:pt x="19602" y="70885"/>
                      </a:cubicBezTo>
                      <a:cubicBezTo>
                        <a:pt x="16644" y="69570"/>
                        <a:pt x="13028" y="69241"/>
                        <a:pt x="9740" y="70063"/>
                      </a:cubicBezTo>
                      <a:cubicBezTo>
                        <a:pt x="7932" y="70392"/>
                        <a:pt x="6289" y="71378"/>
                        <a:pt x="5631" y="73022"/>
                      </a:cubicBezTo>
                      <a:cubicBezTo>
                        <a:pt x="4974" y="75816"/>
                        <a:pt x="3988" y="78610"/>
                        <a:pt x="3166" y="81404"/>
                      </a:cubicBezTo>
                      <a:cubicBezTo>
                        <a:pt x="207" y="96032"/>
                        <a:pt x="-943" y="111154"/>
                        <a:pt x="865" y="125946"/>
                      </a:cubicBezTo>
                      <a:cubicBezTo>
                        <a:pt x="1687" y="132521"/>
                        <a:pt x="3330" y="138767"/>
                        <a:pt x="7275" y="144191"/>
                      </a:cubicBezTo>
                      <a:cubicBezTo>
                        <a:pt x="9247" y="146985"/>
                        <a:pt x="11384" y="149286"/>
                        <a:pt x="14343" y="150929"/>
                      </a:cubicBezTo>
                      <a:cubicBezTo>
                        <a:pt x="21903" y="154710"/>
                        <a:pt x="29464" y="152573"/>
                        <a:pt x="33080" y="145670"/>
                      </a:cubicBezTo>
                      <a:cubicBezTo>
                        <a:pt x="34559" y="142876"/>
                        <a:pt x="35710" y="139917"/>
                        <a:pt x="36531" y="136794"/>
                      </a:cubicBezTo>
                      <a:cubicBezTo>
                        <a:pt x="39819" y="124796"/>
                        <a:pt x="43106" y="112469"/>
                        <a:pt x="46393" y="100141"/>
                      </a:cubicBezTo>
                      <a:cubicBezTo>
                        <a:pt x="48859" y="90937"/>
                        <a:pt x="51653" y="81897"/>
                        <a:pt x="56091" y="73515"/>
                      </a:cubicBezTo>
                      <a:cubicBezTo>
                        <a:pt x="56584" y="72693"/>
                        <a:pt x="57241" y="71871"/>
                        <a:pt x="57734" y="71049"/>
                      </a:cubicBezTo>
                      <a:cubicBezTo>
                        <a:pt x="58227" y="72200"/>
                        <a:pt x="58392" y="73350"/>
                        <a:pt x="58227" y="74172"/>
                      </a:cubicBezTo>
                      <a:cubicBezTo>
                        <a:pt x="57734" y="84034"/>
                        <a:pt x="57077" y="93896"/>
                        <a:pt x="56748" y="103757"/>
                      </a:cubicBezTo>
                      <a:cubicBezTo>
                        <a:pt x="56584" y="111482"/>
                        <a:pt x="56419" y="119372"/>
                        <a:pt x="58885" y="126932"/>
                      </a:cubicBezTo>
                      <a:cubicBezTo>
                        <a:pt x="59871" y="130384"/>
                        <a:pt x="60857" y="133507"/>
                        <a:pt x="62665" y="136465"/>
                      </a:cubicBezTo>
                      <a:cubicBezTo>
                        <a:pt x="67925" y="144026"/>
                        <a:pt x="80252" y="143697"/>
                        <a:pt x="84197" y="137123"/>
                      </a:cubicBezTo>
                      <a:cubicBezTo>
                        <a:pt x="85347" y="135479"/>
                        <a:pt x="86498" y="134000"/>
                        <a:pt x="87319" y="132356"/>
                      </a:cubicBezTo>
                      <a:cubicBezTo>
                        <a:pt x="88634" y="128905"/>
                        <a:pt x="89949" y="125124"/>
                        <a:pt x="91100" y="121509"/>
                      </a:cubicBezTo>
                      <a:cubicBezTo>
                        <a:pt x="94223" y="110496"/>
                        <a:pt x="97510" y="99320"/>
                        <a:pt x="100797" y="88307"/>
                      </a:cubicBezTo>
                      <a:cubicBezTo>
                        <a:pt x="102934" y="82390"/>
                        <a:pt x="105399" y="76144"/>
                        <a:pt x="107865" y="70227"/>
                      </a:cubicBezTo>
                      <a:cubicBezTo>
                        <a:pt x="108358" y="68913"/>
                        <a:pt x="108851" y="67762"/>
                        <a:pt x="110166" y="66776"/>
                      </a:cubicBezTo>
                      <a:cubicBezTo>
                        <a:pt x="110166" y="67433"/>
                        <a:pt x="110330" y="67926"/>
                        <a:pt x="110330" y="68584"/>
                      </a:cubicBezTo>
                      <a:cubicBezTo>
                        <a:pt x="109180" y="80089"/>
                        <a:pt x="108193" y="91759"/>
                        <a:pt x="106879" y="103264"/>
                      </a:cubicBezTo>
                      <a:cubicBezTo>
                        <a:pt x="104577" y="120851"/>
                        <a:pt x="103591" y="138273"/>
                        <a:pt x="105728" y="155860"/>
                      </a:cubicBezTo>
                      <a:cubicBezTo>
                        <a:pt x="106385" y="159641"/>
                        <a:pt x="107207" y="163914"/>
                        <a:pt x="108358" y="167859"/>
                      </a:cubicBezTo>
                      <a:cubicBezTo>
                        <a:pt x="109344" y="171639"/>
                        <a:pt x="112138" y="173940"/>
                        <a:pt x="116083" y="175255"/>
                      </a:cubicBezTo>
                      <a:cubicBezTo>
                        <a:pt x="121507" y="176734"/>
                        <a:pt x="131040" y="175419"/>
                        <a:pt x="134656" y="168023"/>
                      </a:cubicBezTo>
                      <a:cubicBezTo>
                        <a:pt x="136628" y="164078"/>
                        <a:pt x="138436" y="159312"/>
                        <a:pt x="139422" y="154874"/>
                      </a:cubicBezTo>
                      <a:cubicBezTo>
                        <a:pt x="141559" y="146656"/>
                        <a:pt x="143531" y="138438"/>
                        <a:pt x="145504" y="130384"/>
                      </a:cubicBezTo>
                      <a:cubicBezTo>
                        <a:pt x="145997" y="135151"/>
                        <a:pt x="147312" y="139588"/>
                        <a:pt x="149942" y="143862"/>
                      </a:cubicBezTo>
                      <a:cubicBezTo>
                        <a:pt x="155201" y="153066"/>
                        <a:pt x="165720" y="155038"/>
                        <a:pt x="173610" y="153066"/>
                      </a:cubicBezTo>
                      <a:cubicBezTo>
                        <a:pt x="178212" y="151587"/>
                        <a:pt x="181828" y="148628"/>
                        <a:pt x="184293" y="144848"/>
                      </a:cubicBezTo>
                      <a:cubicBezTo>
                        <a:pt x="187909" y="139917"/>
                        <a:pt x="191032" y="134822"/>
                        <a:pt x="194484" y="129727"/>
                      </a:cubicBezTo>
                      <a:cubicBezTo>
                        <a:pt x="194977" y="128740"/>
                        <a:pt x="195634" y="127919"/>
                        <a:pt x="196127" y="126932"/>
                      </a:cubicBezTo>
                      <a:cubicBezTo>
                        <a:pt x="196292" y="127097"/>
                        <a:pt x="196620" y="127097"/>
                        <a:pt x="196620" y="127097"/>
                      </a:cubicBezTo>
                      <a:cubicBezTo>
                        <a:pt x="196620" y="128412"/>
                        <a:pt x="196292" y="129562"/>
                        <a:pt x="196456" y="130877"/>
                      </a:cubicBezTo>
                      <a:cubicBezTo>
                        <a:pt x="195470" y="141068"/>
                        <a:pt x="194812" y="151422"/>
                        <a:pt x="197114" y="161942"/>
                      </a:cubicBezTo>
                      <a:cubicBezTo>
                        <a:pt x="198428" y="166544"/>
                        <a:pt x="200236" y="170982"/>
                        <a:pt x="203359" y="174598"/>
                      </a:cubicBezTo>
                      <a:cubicBezTo>
                        <a:pt x="206318" y="178707"/>
                        <a:pt x="210427" y="180022"/>
                        <a:pt x="215193" y="179035"/>
                      </a:cubicBezTo>
                      <a:cubicBezTo>
                        <a:pt x="218974" y="178378"/>
                        <a:pt x="221768" y="176406"/>
                        <a:pt x="223905" y="173447"/>
                      </a:cubicBezTo>
                      <a:cubicBezTo>
                        <a:pt x="227849" y="168845"/>
                        <a:pt x="230479" y="163750"/>
                        <a:pt x="232780" y="158326"/>
                      </a:cubicBezTo>
                      <a:cubicBezTo>
                        <a:pt x="235903" y="151094"/>
                        <a:pt x="239355" y="143862"/>
                        <a:pt x="242478" y="136630"/>
                      </a:cubicBezTo>
                      <a:cubicBezTo>
                        <a:pt x="244943" y="131042"/>
                        <a:pt x="247408" y="125453"/>
                        <a:pt x="249709" y="119865"/>
                      </a:cubicBezTo>
                      <a:cubicBezTo>
                        <a:pt x="249216" y="125289"/>
                        <a:pt x="249052" y="130713"/>
                        <a:pt x="249381" y="136137"/>
                      </a:cubicBezTo>
                      <a:cubicBezTo>
                        <a:pt x="249545" y="142218"/>
                        <a:pt x="251517" y="147807"/>
                        <a:pt x="254969" y="152737"/>
                      </a:cubicBezTo>
                      <a:cubicBezTo>
                        <a:pt x="258421" y="157833"/>
                        <a:pt x="263352" y="161449"/>
                        <a:pt x="269926" y="161942"/>
                      </a:cubicBezTo>
                      <a:cubicBezTo>
                        <a:pt x="277322" y="162270"/>
                        <a:pt x="284061" y="160298"/>
                        <a:pt x="289485" y="155038"/>
                      </a:cubicBezTo>
                      <a:cubicBezTo>
                        <a:pt x="291951" y="152080"/>
                        <a:pt x="294580" y="149450"/>
                        <a:pt x="296553" y="146163"/>
                      </a:cubicBezTo>
                      <a:cubicBezTo>
                        <a:pt x="300826" y="139095"/>
                        <a:pt x="304607" y="131699"/>
                        <a:pt x="308058" y="124138"/>
                      </a:cubicBezTo>
                      <a:cubicBezTo>
                        <a:pt x="307401" y="133507"/>
                        <a:pt x="309044" y="142711"/>
                        <a:pt x="312825" y="151751"/>
                      </a:cubicBezTo>
                      <a:cubicBezTo>
                        <a:pt x="317591" y="163421"/>
                        <a:pt x="332713" y="164571"/>
                        <a:pt x="339780" y="156189"/>
                      </a:cubicBezTo>
                      <a:cubicBezTo>
                        <a:pt x="343725" y="151587"/>
                        <a:pt x="347012" y="146163"/>
                        <a:pt x="349642" y="140739"/>
                      </a:cubicBezTo>
                      <a:cubicBezTo>
                        <a:pt x="357531" y="123481"/>
                        <a:pt x="365585" y="106058"/>
                        <a:pt x="373639" y="88472"/>
                      </a:cubicBezTo>
                      <a:cubicBezTo>
                        <a:pt x="373968" y="87486"/>
                        <a:pt x="374625" y="86664"/>
                        <a:pt x="374789" y="85678"/>
                      </a:cubicBezTo>
                      <a:cubicBezTo>
                        <a:pt x="376433" y="84527"/>
                        <a:pt x="375611" y="83705"/>
                        <a:pt x="373803" y="83376"/>
                      </a:cubicBezTo>
                      <a:close/>
                    </a:path>
                  </a:pathLst>
                </a:custGeom>
                <a:grpFill/>
                <a:ln w="16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2" name="Forma Livre 81">
                  <a:extLst>
                    <a:ext uri="{FF2B5EF4-FFF2-40B4-BE49-F238E27FC236}">
                      <a16:creationId xmlns:a16="http://schemas.microsoft.com/office/drawing/2014/main" id="{6858D033-E9CD-4569-ECB2-5BFADA745667}"/>
                    </a:ext>
                  </a:extLst>
                </p:cNvPr>
                <p:cNvSpPr/>
                <p:nvPr/>
              </p:nvSpPr>
              <p:spPr>
                <a:xfrm>
                  <a:off x="1085841" y="357631"/>
                  <a:ext cx="24273" cy="30549"/>
                </a:xfrm>
                <a:custGeom>
                  <a:avLst/>
                  <a:gdLst>
                    <a:gd name="connsiteX0" fmla="*/ 7561 w 24273"/>
                    <a:gd name="connsiteY0" fmla="*/ 28816 h 30549"/>
                    <a:gd name="connsiteX1" fmla="*/ 16108 w 24273"/>
                    <a:gd name="connsiteY1" fmla="*/ 30295 h 30549"/>
                    <a:gd name="connsiteX2" fmla="*/ 18244 w 24273"/>
                    <a:gd name="connsiteY2" fmla="*/ 27501 h 30549"/>
                    <a:gd name="connsiteX3" fmla="*/ 18737 w 24273"/>
                    <a:gd name="connsiteY3" fmla="*/ 18790 h 30549"/>
                    <a:gd name="connsiteX4" fmla="*/ 23668 w 24273"/>
                    <a:gd name="connsiteY4" fmla="*/ 7120 h 30549"/>
                    <a:gd name="connsiteX5" fmla="*/ 23011 w 24273"/>
                    <a:gd name="connsiteY5" fmla="*/ 2682 h 30549"/>
                    <a:gd name="connsiteX6" fmla="*/ 4931 w 24273"/>
                    <a:gd name="connsiteY6" fmla="*/ 3504 h 30549"/>
                    <a:gd name="connsiteX7" fmla="*/ 0 w 24273"/>
                    <a:gd name="connsiteY7" fmla="*/ 15502 h 30549"/>
                    <a:gd name="connsiteX8" fmla="*/ 0 w 24273"/>
                    <a:gd name="connsiteY8" fmla="*/ 15502 h 30549"/>
                    <a:gd name="connsiteX9" fmla="*/ 7561 w 24273"/>
                    <a:gd name="connsiteY9" fmla="*/ 28816 h 30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73" h="30549">
                      <a:moveTo>
                        <a:pt x="7561" y="28816"/>
                      </a:moveTo>
                      <a:cubicBezTo>
                        <a:pt x="10190" y="30295"/>
                        <a:pt x="13313" y="30952"/>
                        <a:pt x="16108" y="30295"/>
                      </a:cubicBezTo>
                      <a:cubicBezTo>
                        <a:pt x="17587" y="29802"/>
                        <a:pt x="19066" y="28980"/>
                        <a:pt x="18244" y="27501"/>
                      </a:cubicBezTo>
                      <a:cubicBezTo>
                        <a:pt x="16765" y="24378"/>
                        <a:pt x="17587" y="21419"/>
                        <a:pt x="18737" y="18790"/>
                      </a:cubicBezTo>
                      <a:cubicBezTo>
                        <a:pt x="20217" y="15009"/>
                        <a:pt x="21860" y="11064"/>
                        <a:pt x="23668" y="7120"/>
                      </a:cubicBezTo>
                      <a:cubicBezTo>
                        <a:pt x="24490" y="5312"/>
                        <a:pt x="24654" y="3997"/>
                        <a:pt x="23011" y="2682"/>
                      </a:cubicBezTo>
                      <a:cubicBezTo>
                        <a:pt x="18409" y="-1098"/>
                        <a:pt x="9040" y="-934"/>
                        <a:pt x="4931" y="3504"/>
                      </a:cubicBezTo>
                      <a:cubicBezTo>
                        <a:pt x="1644" y="7120"/>
                        <a:pt x="164" y="11558"/>
                        <a:pt x="0" y="15502"/>
                      </a:cubicBezTo>
                      <a:cubicBezTo>
                        <a:pt x="0" y="15502"/>
                        <a:pt x="0" y="15502"/>
                        <a:pt x="0" y="15502"/>
                      </a:cubicBezTo>
                      <a:cubicBezTo>
                        <a:pt x="0" y="21912"/>
                        <a:pt x="2959" y="25857"/>
                        <a:pt x="7561" y="28816"/>
                      </a:cubicBezTo>
                      <a:close/>
                    </a:path>
                  </a:pathLst>
                </a:custGeom>
                <a:grpFill/>
                <a:ln w="16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3" name="Forma Livre 82">
                  <a:extLst>
                    <a:ext uri="{FF2B5EF4-FFF2-40B4-BE49-F238E27FC236}">
                      <a16:creationId xmlns:a16="http://schemas.microsoft.com/office/drawing/2014/main" id="{DFFDA918-11B1-8498-3E52-9A48135D179E}"/>
                    </a:ext>
                  </a:extLst>
                </p:cNvPr>
                <p:cNvSpPr/>
                <p:nvPr/>
              </p:nvSpPr>
              <p:spPr>
                <a:xfrm>
                  <a:off x="1221001" y="361333"/>
                  <a:ext cx="82990" cy="18971"/>
                </a:xfrm>
                <a:custGeom>
                  <a:avLst/>
                  <a:gdLst>
                    <a:gd name="connsiteX0" fmla="*/ 3398 w 82990"/>
                    <a:gd name="connsiteY0" fmla="*/ 10649 h 18971"/>
                    <a:gd name="connsiteX1" fmla="*/ 23615 w 82990"/>
                    <a:gd name="connsiteY1" fmla="*/ 18703 h 18971"/>
                    <a:gd name="connsiteX2" fmla="*/ 45146 w 82990"/>
                    <a:gd name="connsiteY2" fmla="*/ 16402 h 18971"/>
                    <a:gd name="connsiteX3" fmla="*/ 59939 w 82990"/>
                    <a:gd name="connsiteY3" fmla="*/ 12457 h 18971"/>
                    <a:gd name="connsiteX4" fmla="*/ 75717 w 82990"/>
                    <a:gd name="connsiteY4" fmla="*/ 15580 h 18971"/>
                    <a:gd name="connsiteX5" fmla="*/ 79827 w 82990"/>
                    <a:gd name="connsiteY5" fmla="*/ 17717 h 18971"/>
                    <a:gd name="connsiteX6" fmla="*/ 82621 w 82990"/>
                    <a:gd name="connsiteY6" fmla="*/ 17388 h 18971"/>
                    <a:gd name="connsiteX7" fmla="*/ 82621 w 82990"/>
                    <a:gd name="connsiteY7" fmla="*/ 14758 h 18971"/>
                    <a:gd name="connsiteX8" fmla="*/ 80484 w 82990"/>
                    <a:gd name="connsiteY8" fmla="*/ 11635 h 18971"/>
                    <a:gd name="connsiteX9" fmla="*/ 45475 w 82990"/>
                    <a:gd name="connsiteY9" fmla="*/ 623 h 18971"/>
                    <a:gd name="connsiteX10" fmla="*/ 25587 w 82990"/>
                    <a:gd name="connsiteY10" fmla="*/ 5225 h 18971"/>
                    <a:gd name="connsiteX11" fmla="*/ 5863 w 82990"/>
                    <a:gd name="connsiteY11" fmla="*/ 4239 h 18971"/>
                    <a:gd name="connsiteX12" fmla="*/ 3398 w 82990"/>
                    <a:gd name="connsiteY12" fmla="*/ 3581 h 18971"/>
                    <a:gd name="connsiteX13" fmla="*/ 3398 w 82990"/>
                    <a:gd name="connsiteY13" fmla="*/ 3581 h 18971"/>
                    <a:gd name="connsiteX14" fmla="*/ 439 w 82990"/>
                    <a:gd name="connsiteY14" fmla="*/ 7197 h 18971"/>
                    <a:gd name="connsiteX15" fmla="*/ 3398 w 82990"/>
                    <a:gd name="connsiteY15" fmla="*/ 10649 h 18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82990" h="18971">
                      <a:moveTo>
                        <a:pt x="3398" y="10649"/>
                      </a:moveTo>
                      <a:cubicBezTo>
                        <a:pt x="9479" y="15251"/>
                        <a:pt x="16218" y="17881"/>
                        <a:pt x="23615" y="18703"/>
                      </a:cubicBezTo>
                      <a:cubicBezTo>
                        <a:pt x="30847" y="19525"/>
                        <a:pt x="37750" y="18374"/>
                        <a:pt x="45146" y="16402"/>
                      </a:cubicBezTo>
                      <a:cubicBezTo>
                        <a:pt x="50077" y="15087"/>
                        <a:pt x="55008" y="13772"/>
                        <a:pt x="59939" y="12457"/>
                      </a:cubicBezTo>
                      <a:cubicBezTo>
                        <a:pt x="65856" y="10978"/>
                        <a:pt x="70787" y="11964"/>
                        <a:pt x="75717" y="15580"/>
                      </a:cubicBezTo>
                      <a:cubicBezTo>
                        <a:pt x="77032" y="16566"/>
                        <a:pt x="78183" y="17388"/>
                        <a:pt x="79827" y="17717"/>
                      </a:cubicBezTo>
                      <a:cubicBezTo>
                        <a:pt x="80813" y="18210"/>
                        <a:pt x="82128" y="17881"/>
                        <a:pt x="82621" y="17388"/>
                      </a:cubicBezTo>
                      <a:cubicBezTo>
                        <a:pt x="83114" y="17059"/>
                        <a:pt x="83114" y="15744"/>
                        <a:pt x="82621" y="14758"/>
                      </a:cubicBezTo>
                      <a:cubicBezTo>
                        <a:pt x="82128" y="13443"/>
                        <a:pt x="81470" y="12457"/>
                        <a:pt x="80484" y="11635"/>
                      </a:cubicBezTo>
                      <a:cubicBezTo>
                        <a:pt x="70458" y="3253"/>
                        <a:pt x="59281" y="-1843"/>
                        <a:pt x="45475" y="623"/>
                      </a:cubicBezTo>
                      <a:cubicBezTo>
                        <a:pt x="38572" y="1773"/>
                        <a:pt x="32326" y="3910"/>
                        <a:pt x="25587" y="5225"/>
                      </a:cubicBezTo>
                      <a:cubicBezTo>
                        <a:pt x="18684" y="6704"/>
                        <a:pt x="12274" y="7033"/>
                        <a:pt x="5863" y="4239"/>
                      </a:cubicBezTo>
                      <a:cubicBezTo>
                        <a:pt x="5042" y="4075"/>
                        <a:pt x="4055" y="3581"/>
                        <a:pt x="3398" y="3581"/>
                      </a:cubicBezTo>
                      <a:cubicBezTo>
                        <a:pt x="3398" y="3581"/>
                        <a:pt x="3398" y="3581"/>
                        <a:pt x="3398" y="3581"/>
                      </a:cubicBezTo>
                      <a:cubicBezTo>
                        <a:pt x="439" y="3417"/>
                        <a:pt x="-711" y="5061"/>
                        <a:pt x="439" y="7197"/>
                      </a:cubicBezTo>
                      <a:cubicBezTo>
                        <a:pt x="933" y="8512"/>
                        <a:pt x="2083" y="9992"/>
                        <a:pt x="3398" y="10649"/>
                      </a:cubicBezTo>
                      <a:close/>
                    </a:path>
                  </a:pathLst>
                </a:custGeom>
                <a:grpFill/>
                <a:ln w="16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84" name="Forma Livre 83">
                  <a:extLst>
                    <a:ext uri="{FF2B5EF4-FFF2-40B4-BE49-F238E27FC236}">
                      <a16:creationId xmlns:a16="http://schemas.microsoft.com/office/drawing/2014/main" id="{D5ADD4FA-307E-5B4D-6D74-A5C044F320F0}"/>
                    </a:ext>
                  </a:extLst>
                </p:cNvPr>
                <p:cNvSpPr/>
                <p:nvPr/>
              </p:nvSpPr>
              <p:spPr>
                <a:xfrm>
                  <a:off x="1116268" y="365194"/>
                  <a:ext cx="265079" cy="178769"/>
                </a:xfrm>
                <a:custGeom>
                  <a:avLst/>
                  <a:gdLst>
                    <a:gd name="connsiteX0" fmla="*/ 264110 w 265079"/>
                    <a:gd name="connsiteY0" fmla="*/ 29470 h 178769"/>
                    <a:gd name="connsiteX1" fmla="*/ 211350 w 265079"/>
                    <a:gd name="connsiteY1" fmla="*/ 3172 h 178769"/>
                    <a:gd name="connsiteX2" fmla="*/ 178478 w 265079"/>
                    <a:gd name="connsiteY2" fmla="*/ 55111 h 178769"/>
                    <a:gd name="connsiteX3" fmla="*/ 177163 w 265079"/>
                    <a:gd name="connsiteY3" fmla="*/ 60699 h 178769"/>
                    <a:gd name="connsiteX4" fmla="*/ 172725 w 265079"/>
                    <a:gd name="connsiteY4" fmla="*/ 73190 h 178769"/>
                    <a:gd name="connsiteX5" fmla="*/ 162534 w 265079"/>
                    <a:gd name="connsiteY5" fmla="*/ 88805 h 178769"/>
                    <a:gd name="connsiteX6" fmla="*/ 138209 w 265079"/>
                    <a:gd name="connsiteY6" fmla="*/ 132525 h 178769"/>
                    <a:gd name="connsiteX7" fmla="*/ 135908 w 265079"/>
                    <a:gd name="connsiteY7" fmla="*/ 136141 h 178769"/>
                    <a:gd name="connsiteX8" fmla="*/ 136401 w 265079"/>
                    <a:gd name="connsiteY8" fmla="*/ 132032 h 178769"/>
                    <a:gd name="connsiteX9" fmla="*/ 144783 w 265079"/>
                    <a:gd name="connsiteY9" fmla="*/ 112637 h 178769"/>
                    <a:gd name="connsiteX10" fmla="*/ 158261 w 265079"/>
                    <a:gd name="connsiteY10" fmla="*/ 74998 h 178769"/>
                    <a:gd name="connsiteX11" fmla="*/ 160562 w 265079"/>
                    <a:gd name="connsiteY11" fmla="*/ 63657 h 178769"/>
                    <a:gd name="connsiteX12" fmla="*/ 152180 w 265079"/>
                    <a:gd name="connsiteY12" fmla="*/ 52809 h 178769"/>
                    <a:gd name="connsiteX13" fmla="*/ 146427 w 265079"/>
                    <a:gd name="connsiteY13" fmla="*/ 54782 h 178769"/>
                    <a:gd name="connsiteX14" fmla="*/ 142482 w 265079"/>
                    <a:gd name="connsiteY14" fmla="*/ 58727 h 178769"/>
                    <a:gd name="connsiteX15" fmla="*/ 110267 w 265079"/>
                    <a:gd name="connsiteY15" fmla="*/ 93900 h 178769"/>
                    <a:gd name="connsiteX16" fmla="*/ 96789 w 265079"/>
                    <a:gd name="connsiteY16" fmla="*/ 108364 h 178769"/>
                    <a:gd name="connsiteX17" fmla="*/ 94160 w 265079"/>
                    <a:gd name="connsiteY17" fmla="*/ 110008 h 178769"/>
                    <a:gd name="connsiteX18" fmla="*/ 96132 w 265079"/>
                    <a:gd name="connsiteY18" fmla="*/ 104091 h 178769"/>
                    <a:gd name="connsiteX19" fmla="*/ 130648 w 265079"/>
                    <a:gd name="connsiteY19" fmla="*/ 50180 h 178769"/>
                    <a:gd name="connsiteX20" fmla="*/ 142482 w 265079"/>
                    <a:gd name="connsiteY20" fmla="*/ 40811 h 178769"/>
                    <a:gd name="connsiteX21" fmla="*/ 152344 w 265079"/>
                    <a:gd name="connsiteY21" fmla="*/ 43770 h 178769"/>
                    <a:gd name="connsiteX22" fmla="*/ 155960 w 265079"/>
                    <a:gd name="connsiteY22" fmla="*/ 47879 h 178769"/>
                    <a:gd name="connsiteX23" fmla="*/ 160398 w 265079"/>
                    <a:gd name="connsiteY23" fmla="*/ 45578 h 178769"/>
                    <a:gd name="connsiteX24" fmla="*/ 158590 w 265079"/>
                    <a:gd name="connsiteY24" fmla="*/ 39003 h 178769"/>
                    <a:gd name="connsiteX25" fmla="*/ 151358 w 265079"/>
                    <a:gd name="connsiteY25" fmla="*/ 31935 h 178769"/>
                    <a:gd name="connsiteX26" fmla="*/ 129991 w 265079"/>
                    <a:gd name="connsiteY26" fmla="*/ 29470 h 178769"/>
                    <a:gd name="connsiteX27" fmla="*/ 113390 w 265079"/>
                    <a:gd name="connsiteY27" fmla="*/ 41633 h 178769"/>
                    <a:gd name="connsiteX28" fmla="*/ 89064 w 265079"/>
                    <a:gd name="connsiteY28" fmla="*/ 73684 h 178769"/>
                    <a:gd name="connsiteX29" fmla="*/ 84298 w 265079"/>
                    <a:gd name="connsiteY29" fmla="*/ 82723 h 178769"/>
                    <a:gd name="connsiteX30" fmla="*/ 78381 w 265079"/>
                    <a:gd name="connsiteY30" fmla="*/ 93078 h 178769"/>
                    <a:gd name="connsiteX31" fmla="*/ 74600 w 265079"/>
                    <a:gd name="connsiteY31" fmla="*/ 100968 h 178769"/>
                    <a:gd name="connsiteX32" fmla="*/ 55206 w 265079"/>
                    <a:gd name="connsiteY32" fmla="*/ 138771 h 178769"/>
                    <a:gd name="connsiteX33" fmla="*/ 41728 w 265079"/>
                    <a:gd name="connsiteY33" fmla="*/ 161124 h 178769"/>
                    <a:gd name="connsiteX34" fmla="*/ 33181 w 265079"/>
                    <a:gd name="connsiteY34" fmla="*/ 170329 h 178769"/>
                    <a:gd name="connsiteX35" fmla="*/ 34332 w 265079"/>
                    <a:gd name="connsiteY35" fmla="*/ 156851 h 178769"/>
                    <a:gd name="connsiteX36" fmla="*/ 45508 w 265079"/>
                    <a:gd name="connsiteY36" fmla="*/ 111980 h 178769"/>
                    <a:gd name="connsiteX37" fmla="*/ 50604 w 265079"/>
                    <a:gd name="connsiteY37" fmla="*/ 82066 h 178769"/>
                    <a:gd name="connsiteX38" fmla="*/ 44193 w 265079"/>
                    <a:gd name="connsiteY38" fmla="*/ 63986 h 178769"/>
                    <a:gd name="connsiteX39" fmla="*/ 36304 w 265079"/>
                    <a:gd name="connsiteY39" fmla="*/ 57083 h 178769"/>
                    <a:gd name="connsiteX40" fmla="*/ 30058 w 265079"/>
                    <a:gd name="connsiteY40" fmla="*/ 52152 h 178769"/>
                    <a:gd name="connsiteX41" fmla="*/ 22826 w 265079"/>
                    <a:gd name="connsiteY41" fmla="*/ 37031 h 178769"/>
                    <a:gd name="connsiteX42" fmla="*/ 25785 w 265079"/>
                    <a:gd name="connsiteY42" fmla="*/ 19115 h 178769"/>
                    <a:gd name="connsiteX43" fmla="*/ 23319 w 265079"/>
                    <a:gd name="connsiteY43" fmla="*/ 13198 h 178769"/>
                    <a:gd name="connsiteX44" fmla="*/ 7869 w 265079"/>
                    <a:gd name="connsiteY44" fmla="*/ 16485 h 178769"/>
                    <a:gd name="connsiteX45" fmla="*/ 2117 w 265079"/>
                    <a:gd name="connsiteY45" fmla="*/ 26512 h 178769"/>
                    <a:gd name="connsiteX46" fmla="*/ 1952 w 265079"/>
                    <a:gd name="connsiteY46" fmla="*/ 43770 h 178769"/>
                    <a:gd name="connsiteX47" fmla="*/ 8691 w 265079"/>
                    <a:gd name="connsiteY47" fmla="*/ 52809 h 178769"/>
                    <a:gd name="connsiteX48" fmla="*/ 19046 w 265079"/>
                    <a:gd name="connsiteY48" fmla="*/ 60699 h 178769"/>
                    <a:gd name="connsiteX49" fmla="*/ 27593 w 265079"/>
                    <a:gd name="connsiteY49" fmla="*/ 78286 h 178769"/>
                    <a:gd name="connsiteX50" fmla="*/ 24306 w 265079"/>
                    <a:gd name="connsiteY50" fmla="*/ 96859 h 178769"/>
                    <a:gd name="connsiteX51" fmla="*/ 15759 w 265079"/>
                    <a:gd name="connsiteY51" fmla="*/ 133347 h 178769"/>
                    <a:gd name="connsiteX52" fmla="*/ 12636 w 265079"/>
                    <a:gd name="connsiteY52" fmla="*/ 154550 h 178769"/>
                    <a:gd name="connsiteX53" fmla="*/ 13458 w 265079"/>
                    <a:gd name="connsiteY53" fmla="*/ 168521 h 178769"/>
                    <a:gd name="connsiteX54" fmla="*/ 26114 w 265079"/>
                    <a:gd name="connsiteY54" fmla="*/ 178711 h 178769"/>
                    <a:gd name="connsiteX55" fmla="*/ 46001 w 265079"/>
                    <a:gd name="connsiteY55" fmla="*/ 170000 h 178769"/>
                    <a:gd name="connsiteX56" fmla="*/ 54220 w 265079"/>
                    <a:gd name="connsiteY56" fmla="*/ 157015 h 178769"/>
                    <a:gd name="connsiteX57" fmla="*/ 71313 w 265079"/>
                    <a:gd name="connsiteY57" fmla="*/ 122663 h 178769"/>
                    <a:gd name="connsiteX58" fmla="*/ 78381 w 265079"/>
                    <a:gd name="connsiteY58" fmla="*/ 109021 h 178769"/>
                    <a:gd name="connsiteX59" fmla="*/ 79696 w 265079"/>
                    <a:gd name="connsiteY59" fmla="*/ 114938 h 178769"/>
                    <a:gd name="connsiteX60" fmla="*/ 90215 w 265079"/>
                    <a:gd name="connsiteY60" fmla="*/ 124307 h 178769"/>
                    <a:gd name="connsiteX61" fmla="*/ 100570 w 265079"/>
                    <a:gd name="connsiteY61" fmla="*/ 121020 h 178769"/>
                    <a:gd name="connsiteX62" fmla="*/ 111253 w 265079"/>
                    <a:gd name="connsiteY62" fmla="*/ 109350 h 178769"/>
                    <a:gd name="connsiteX63" fmla="*/ 124731 w 265079"/>
                    <a:gd name="connsiteY63" fmla="*/ 92092 h 178769"/>
                    <a:gd name="connsiteX64" fmla="*/ 135579 w 265079"/>
                    <a:gd name="connsiteY64" fmla="*/ 78943 h 178769"/>
                    <a:gd name="connsiteX65" fmla="*/ 136072 w 265079"/>
                    <a:gd name="connsiteY65" fmla="*/ 79601 h 178769"/>
                    <a:gd name="connsiteX66" fmla="*/ 135086 w 265079"/>
                    <a:gd name="connsiteY66" fmla="*/ 81902 h 178769"/>
                    <a:gd name="connsiteX67" fmla="*/ 119800 w 265079"/>
                    <a:gd name="connsiteY67" fmla="*/ 119541 h 178769"/>
                    <a:gd name="connsiteX68" fmla="*/ 116842 w 265079"/>
                    <a:gd name="connsiteY68" fmla="*/ 136306 h 178769"/>
                    <a:gd name="connsiteX69" fmla="*/ 119143 w 265079"/>
                    <a:gd name="connsiteY69" fmla="*/ 146660 h 178769"/>
                    <a:gd name="connsiteX70" fmla="*/ 132127 w 265079"/>
                    <a:gd name="connsiteY70" fmla="*/ 153399 h 178769"/>
                    <a:gd name="connsiteX71" fmla="*/ 137058 w 265079"/>
                    <a:gd name="connsiteY71" fmla="*/ 150441 h 178769"/>
                    <a:gd name="connsiteX72" fmla="*/ 141825 w 265079"/>
                    <a:gd name="connsiteY72" fmla="*/ 142880 h 178769"/>
                    <a:gd name="connsiteX73" fmla="*/ 147577 w 265079"/>
                    <a:gd name="connsiteY73" fmla="*/ 130389 h 178769"/>
                    <a:gd name="connsiteX74" fmla="*/ 164671 w 265079"/>
                    <a:gd name="connsiteY74" fmla="*/ 97516 h 178769"/>
                    <a:gd name="connsiteX75" fmla="*/ 167137 w 265079"/>
                    <a:gd name="connsiteY75" fmla="*/ 93243 h 178769"/>
                    <a:gd name="connsiteX76" fmla="*/ 166643 w 265079"/>
                    <a:gd name="connsiteY76" fmla="*/ 95708 h 178769"/>
                    <a:gd name="connsiteX77" fmla="*/ 166479 w 265079"/>
                    <a:gd name="connsiteY77" fmla="*/ 105077 h 178769"/>
                    <a:gd name="connsiteX78" fmla="*/ 167465 w 265079"/>
                    <a:gd name="connsiteY78" fmla="*/ 112309 h 178769"/>
                    <a:gd name="connsiteX79" fmla="*/ 201324 w 265079"/>
                    <a:gd name="connsiteY79" fmla="*/ 136634 h 178769"/>
                    <a:gd name="connsiteX80" fmla="*/ 220061 w 265079"/>
                    <a:gd name="connsiteY80" fmla="*/ 127430 h 178769"/>
                    <a:gd name="connsiteX81" fmla="*/ 245044 w 265079"/>
                    <a:gd name="connsiteY81" fmla="*/ 96201 h 178769"/>
                    <a:gd name="connsiteX82" fmla="*/ 260494 w 265079"/>
                    <a:gd name="connsiteY82" fmla="*/ 62836 h 178769"/>
                    <a:gd name="connsiteX83" fmla="*/ 264110 w 265079"/>
                    <a:gd name="connsiteY83" fmla="*/ 29470 h 178769"/>
                    <a:gd name="connsiteX84" fmla="*/ 239620 w 265079"/>
                    <a:gd name="connsiteY84" fmla="*/ 73519 h 178769"/>
                    <a:gd name="connsiteX85" fmla="*/ 224828 w 265079"/>
                    <a:gd name="connsiteY85" fmla="*/ 98831 h 178769"/>
                    <a:gd name="connsiteX86" fmla="*/ 208391 w 265079"/>
                    <a:gd name="connsiteY86" fmla="*/ 118554 h 178769"/>
                    <a:gd name="connsiteX87" fmla="*/ 196557 w 265079"/>
                    <a:gd name="connsiteY87" fmla="*/ 126279 h 178769"/>
                    <a:gd name="connsiteX88" fmla="*/ 192448 w 265079"/>
                    <a:gd name="connsiteY88" fmla="*/ 116418 h 178769"/>
                    <a:gd name="connsiteX89" fmla="*/ 194092 w 265079"/>
                    <a:gd name="connsiteY89" fmla="*/ 88147 h 178769"/>
                    <a:gd name="connsiteX90" fmla="*/ 195078 w 265079"/>
                    <a:gd name="connsiteY90" fmla="*/ 85189 h 178769"/>
                    <a:gd name="connsiteX91" fmla="*/ 204775 w 265079"/>
                    <a:gd name="connsiteY91" fmla="*/ 89462 h 178769"/>
                    <a:gd name="connsiteX92" fmla="*/ 210364 w 265079"/>
                    <a:gd name="connsiteY92" fmla="*/ 90284 h 178769"/>
                    <a:gd name="connsiteX93" fmla="*/ 212829 w 265079"/>
                    <a:gd name="connsiteY93" fmla="*/ 89627 h 178769"/>
                    <a:gd name="connsiteX94" fmla="*/ 213322 w 265079"/>
                    <a:gd name="connsiteY94" fmla="*/ 86339 h 178769"/>
                    <a:gd name="connsiteX95" fmla="*/ 210528 w 265079"/>
                    <a:gd name="connsiteY95" fmla="*/ 84203 h 178769"/>
                    <a:gd name="connsiteX96" fmla="*/ 200666 w 265079"/>
                    <a:gd name="connsiteY96" fmla="*/ 74670 h 178769"/>
                    <a:gd name="connsiteX97" fmla="*/ 200502 w 265079"/>
                    <a:gd name="connsiteY97" fmla="*/ 69081 h 178769"/>
                    <a:gd name="connsiteX98" fmla="*/ 207241 w 265079"/>
                    <a:gd name="connsiteY98" fmla="*/ 53138 h 178769"/>
                    <a:gd name="connsiteX99" fmla="*/ 204775 w 265079"/>
                    <a:gd name="connsiteY99" fmla="*/ 45578 h 178769"/>
                    <a:gd name="connsiteX100" fmla="*/ 200502 w 265079"/>
                    <a:gd name="connsiteY100" fmla="*/ 44098 h 178769"/>
                    <a:gd name="connsiteX101" fmla="*/ 201817 w 265079"/>
                    <a:gd name="connsiteY101" fmla="*/ 41140 h 178769"/>
                    <a:gd name="connsiteX102" fmla="*/ 220719 w 265079"/>
                    <a:gd name="connsiteY102" fmla="*/ 16157 h 178769"/>
                    <a:gd name="connsiteX103" fmla="*/ 230580 w 265079"/>
                    <a:gd name="connsiteY103" fmla="*/ 11061 h 178769"/>
                    <a:gd name="connsiteX104" fmla="*/ 240278 w 265079"/>
                    <a:gd name="connsiteY104" fmla="*/ 13034 h 178769"/>
                    <a:gd name="connsiteX105" fmla="*/ 249975 w 265079"/>
                    <a:gd name="connsiteY105" fmla="*/ 37195 h 178769"/>
                    <a:gd name="connsiteX106" fmla="*/ 239620 w 265079"/>
                    <a:gd name="connsiteY106" fmla="*/ 73519 h 178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265079" h="178769">
                      <a:moveTo>
                        <a:pt x="264110" y="29470"/>
                      </a:moveTo>
                      <a:cubicBezTo>
                        <a:pt x="259508" y="3336"/>
                        <a:pt x="230252" y="-5375"/>
                        <a:pt x="211350" y="3172"/>
                      </a:cubicBezTo>
                      <a:cubicBezTo>
                        <a:pt x="191462" y="12212"/>
                        <a:pt x="177327" y="34401"/>
                        <a:pt x="178478" y="55111"/>
                      </a:cubicBezTo>
                      <a:cubicBezTo>
                        <a:pt x="178478" y="57083"/>
                        <a:pt x="178149" y="59055"/>
                        <a:pt x="177163" y="60699"/>
                      </a:cubicBezTo>
                      <a:cubicBezTo>
                        <a:pt x="175519" y="64808"/>
                        <a:pt x="174040" y="68917"/>
                        <a:pt x="172725" y="73190"/>
                      </a:cubicBezTo>
                      <a:cubicBezTo>
                        <a:pt x="169273" y="78286"/>
                        <a:pt x="165657" y="83381"/>
                        <a:pt x="162534" y="88805"/>
                      </a:cubicBezTo>
                      <a:cubicBezTo>
                        <a:pt x="154152" y="103269"/>
                        <a:pt x="146098" y="117897"/>
                        <a:pt x="138209" y="132525"/>
                      </a:cubicBezTo>
                      <a:cubicBezTo>
                        <a:pt x="137387" y="133676"/>
                        <a:pt x="136729" y="134826"/>
                        <a:pt x="135908" y="136141"/>
                      </a:cubicBezTo>
                      <a:cubicBezTo>
                        <a:pt x="135908" y="134662"/>
                        <a:pt x="136072" y="133347"/>
                        <a:pt x="136401" y="132032"/>
                      </a:cubicBezTo>
                      <a:cubicBezTo>
                        <a:pt x="139195" y="125786"/>
                        <a:pt x="142318" y="119376"/>
                        <a:pt x="144783" y="112637"/>
                      </a:cubicBezTo>
                      <a:cubicBezTo>
                        <a:pt x="149714" y="100310"/>
                        <a:pt x="153988" y="87654"/>
                        <a:pt x="158261" y="74998"/>
                      </a:cubicBezTo>
                      <a:cubicBezTo>
                        <a:pt x="159576" y="71382"/>
                        <a:pt x="160233" y="67438"/>
                        <a:pt x="160562" y="63657"/>
                      </a:cubicBezTo>
                      <a:cubicBezTo>
                        <a:pt x="161055" y="58069"/>
                        <a:pt x="157604" y="54124"/>
                        <a:pt x="152180" y="52809"/>
                      </a:cubicBezTo>
                      <a:cubicBezTo>
                        <a:pt x="150043" y="52481"/>
                        <a:pt x="147906" y="52481"/>
                        <a:pt x="146427" y="54782"/>
                      </a:cubicBezTo>
                      <a:cubicBezTo>
                        <a:pt x="145441" y="56261"/>
                        <a:pt x="143961" y="57247"/>
                        <a:pt x="142482" y="58727"/>
                      </a:cubicBezTo>
                      <a:cubicBezTo>
                        <a:pt x="131799" y="70396"/>
                        <a:pt x="120951" y="82230"/>
                        <a:pt x="110267" y="93900"/>
                      </a:cubicBezTo>
                      <a:cubicBezTo>
                        <a:pt x="105994" y="98831"/>
                        <a:pt x="101227" y="103762"/>
                        <a:pt x="96789" y="108364"/>
                      </a:cubicBezTo>
                      <a:cubicBezTo>
                        <a:pt x="96461" y="108857"/>
                        <a:pt x="95474" y="109186"/>
                        <a:pt x="94160" y="110008"/>
                      </a:cubicBezTo>
                      <a:cubicBezTo>
                        <a:pt x="94817" y="107378"/>
                        <a:pt x="95474" y="105570"/>
                        <a:pt x="96132" y="104091"/>
                      </a:cubicBezTo>
                      <a:cubicBezTo>
                        <a:pt x="103364" y="83381"/>
                        <a:pt x="115034" y="65630"/>
                        <a:pt x="130648" y="50180"/>
                      </a:cubicBezTo>
                      <a:cubicBezTo>
                        <a:pt x="134100" y="46399"/>
                        <a:pt x="138044" y="43112"/>
                        <a:pt x="142482" y="40811"/>
                      </a:cubicBezTo>
                      <a:cubicBezTo>
                        <a:pt x="148235" y="38181"/>
                        <a:pt x="149550" y="38510"/>
                        <a:pt x="152344" y="43770"/>
                      </a:cubicBezTo>
                      <a:cubicBezTo>
                        <a:pt x="153330" y="45249"/>
                        <a:pt x="154481" y="47057"/>
                        <a:pt x="155960" y="47879"/>
                      </a:cubicBezTo>
                      <a:cubicBezTo>
                        <a:pt x="158261" y="49358"/>
                        <a:pt x="160069" y="48043"/>
                        <a:pt x="160398" y="45578"/>
                      </a:cubicBezTo>
                      <a:cubicBezTo>
                        <a:pt x="161055" y="43112"/>
                        <a:pt x="160069" y="40975"/>
                        <a:pt x="158590" y="39003"/>
                      </a:cubicBezTo>
                      <a:cubicBezTo>
                        <a:pt x="156289" y="36538"/>
                        <a:pt x="153823" y="34072"/>
                        <a:pt x="151358" y="31935"/>
                      </a:cubicBezTo>
                      <a:cubicBezTo>
                        <a:pt x="144948" y="26676"/>
                        <a:pt x="137716" y="26018"/>
                        <a:pt x="129991" y="29470"/>
                      </a:cubicBezTo>
                      <a:cubicBezTo>
                        <a:pt x="123252" y="32100"/>
                        <a:pt x="117992" y="36702"/>
                        <a:pt x="113390" y="41633"/>
                      </a:cubicBezTo>
                      <a:cubicBezTo>
                        <a:pt x="104021" y="51166"/>
                        <a:pt x="95639" y="61849"/>
                        <a:pt x="89064" y="73684"/>
                      </a:cubicBezTo>
                      <a:cubicBezTo>
                        <a:pt x="87421" y="76642"/>
                        <a:pt x="85777" y="79601"/>
                        <a:pt x="84298" y="82723"/>
                      </a:cubicBezTo>
                      <a:cubicBezTo>
                        <a:pt x="82325" y="86175"/>
                        <a:pt x="80353" y="89627"/>
                        <a:pt x="78381" y="93078"/>
                      </a:cubicBezTo>
                      <a:cubicBezTo>
                        <a:pt x="76902" y="95708"/>
                        <a:pt x="76080" y="98502"/>
                        <a:pt x="74600" y="100968"/>
                      </a:cubicBezTo>
                      <a:cubicBezTo>
                        <a:pt x="68026" y="113624"/>
                        <a:pt x="61616" y="126608"/>
                        <a:pt x="55206" y="138771"/>
                      </a:cubicBezTo>
                      <a:cubicBezTo>
                        <a:pt x="51097" y="146660"/>
                        <a:pt x="46330" y="153892"/>
                        <a:pt x="41728" y="161124"/>
                      </a:cubicBezTo>
                      <a:cubicBezTo>
                        <a:pt x="39591" y="164412"/>
                        <a:pt x="36961" y="167534"/>
                        <a:pt x="33181" y="170329"/>
                      </a:cubicBezTo>
                      <a:cubicBezTo>
                        <a:pt x="32688" y="165398"/>
                        <a:pt x="33510" y="160960"/>
                        <a:pt x="34332" y="156851"/>
                      </a:cubicBezTo>
                      <a:cubicBezTo>
                        <a:pt x="37455" y="141730"/>
                        <a:pt x="41235" y="126773"/>
                        <a:pt x="45508" y="111980"/>
                      </a:cubicBezTo>
                      <a:cubicBezTo>
                        <a:pt x="48138" y="102118"/>
                        <a:pt x="50439" y="92092"/>
                        <a:pt x="50604" y="82066"/>
                      </a:cubicBezTo>
                      <a:cubicBezTo>
                        <a:pt x="50439" y="75491"/>
                        <a:pt x="49289" y="69081"/>
                        <a:pt x="44193" y="63986"/>
                      </a:cubicBezTo>
                      <a:cubicBezTo>
                        <a:pt x="41892" y="61685"/>
                        <a:pt x="39098" y="59220"/>
                        <a:pt x="36304" y="57083"/>
                      </a:cubicBezTo>
                      <a:cubicBezTo>
                        <a:pt x="34496" y="55275"/>
                        <a:pt x="32031" y="53796"/>
                        <a:pt x="30058" y="52152"/>
                      </a:cubicBezTo>
                      <a:cubicBezTo>
                        <a:pt x="25127" y="48043"/>
                        <a:pt x="22662" y="43112"/>
                        <a:pt x="22826" y="37031"/>
                      </a:cubicBezTo>
                      <a:cubicBezTo>
                        <a:pt x="22826" y="30785"/>
                        <a:pt x="24306" y="25032"/>
                        <a:pt x="25785" y="19115"/>
                      </a:cubicBezTo>
                      <a:cubicBezTo>
                        <a:pt x="26607" y="15992"/>
                        <a:pt x="26114" y="14513"/>
                        <a:pt x="23319" y="13198"/>
                      </a:cubicBezTo>
                      <a:cubicBezTo>
                        <a:pt x="16745" y="10240"/>
                        <a:pt x="12143" y="11390"/>
                        <a:pt x="7869" y="16485"/>
                      </a:cubicBezTo>
                      <a:cubicBezTo>
                        <a:pt x="5568" y="19608"/>
                        <a:pt x="3760" y="23224"/>
                        <a:pt x="2117" y="26512"/>
                      </a:cubicBezTo>
                      <a:cubicBezTo>
                        <a:pt x="-678" y="32264"/>
                        <a:pt x="-678" y="38017"/>
                        <a:pt x="1952" y="43770"/>
                      </a:cubicBezTo>
                      <a:cubicBezTo>
                        <a:pt x="3596" y="47057"/>
                        <a:pt x="5733" y="50344"/>
                        <a:pt x="8691" y="52809"/>
                      </a:cubicBezTo>
                      <a:cubicBezTo>
                        <a:pt x="11978" y="55604"/>
                        <a:pt x="15266" y="58562"/>
                        <a:pt x="19046" y="60699"/>
                      </a:cubicBezTo>
                      <a:cubicBezTo>
                        <a:pt x="25949" y="64808"/>
                        <a:pt x="28743" y="70561"/>
                        <a:pt x="27593" y="78286"/>
                      </a:cubicBezTo>
                      <a:cubicBezTo>
                        <a:pt x="26442" y="84696"/>
                        <a:pt x="25456" y="90777"/>
                        <a:pt x="24306" y="96859"/>
                      </a:cubicBezTo>
                      <a:cubicBezTo>
                        <a:pt x="21511" y="109186"/>
                        <a:pt x="18389" y="121020"/>
                        <a:pt x="15759" y="133347"/>
                      </a:cubicBezTo>
                      <a:cubicBezTo>
                        <a:pt x="14279" y="140415"/>
                        <a:pt x="13293" y="147482"/>
                        <a:pt x="12636" y="154550"/>
                      </a:cubicBezTo>
                      <a:cubicBezTo>
                        <a:pt x="12143" y="159152"/>
                        <a:pt x="12143" y="163918"/>
                        <a:pt x="13458" y="168521"/>
                      </a:cubicBezTo>
                      <a:cubicBezTo>
                        <a:pt x="15430" y="174438"/>
                        <a:pt x="19868" y="177889"/>
                        <a:pt x="26114" y="178711"/>
                      </a:cubicBezTo>
                      <a:cubicBezTo>
                        <a:pt x="34332" y="179204"/>
                        <a:pt x="40906" y="176574"/>
                        <a:pt x="46001" y="170000"/>
                      </a:cubicBezTo>
                      <a:cubicBezTo>
                        <a:pt x="48796" y="166055"/>
                        <a:pt x="51918" y="161617"/>
                        <a:pt x="54220" y="157015"/>
                      </a:cubicBezTo>
                      <a:cubicBezTo>
                        <a:pt x="59972" y="145674"/>
                        <a:pt x="65396" y="134169"/>
                        <a:pt x="71313" y="122663"/>
                      </a:cubicBezTo>
                      <a:cubicBezTo>
                        <a:pt x="73614" y="118061"/>
                        <a:pt x="75915" y="113624"/>
                        <a:pt x="78381" y="109021"/>
                      </a:cubicBezTo>
                      <a:cubicBezTo>
                        <a:pt x="78545" y="110994"/>
                        <a:pt x="79038" y="112966"/>
                        <a:pt x="79696" y="114938"/>
                      </a:cubicBezTo>
                      <a:cubicBezTo>
                        <a:pt x="81175" y="120198"/>
                        <a:pt x="85284" y="122828"/>
                        <a:pt x="90215" y="124307"/>
                      </a:cubicBezTo>
                      <a:cubicBezTo>
                        <a:pt x="94160" y="125458"/>
                        <a:pt x="97776" y="123650"/>
                        <a:pt x="100570" y="121020"/>
                      </a:cubicBezTo>
                      <a:cubicBezTo>
                        <a:pt x="104350" y="117404"/>
                        <a:pt x="107802" y="113295"/>
                        <a:pt x="111253" y="109350"/>
                      </a:cubicBezTo>
                      <a:cubicBezTo>
                        <a:pt x="116020" y="103926"/>
                        <a:pt x="120129" y="98009"/>
                        <a:pt x="124731" y="92092"/>
                      </a:cubicBezTo>
                      <a:cubicBezTo>
                        <a:pt x="128183" y="87654"/>
                        <a:pt x="131963" y="83381"/>
                        <a:pt x="135579" y="78943"/>
                      </a:cubicBezTo>
                      <a:cubicBezTo>
                        <a:pt x="135743" y="79107"/>
                        <a:pt x="135908" y="79272"/>
                        <a:pt x="136072" y="79601"/>
                      </a:cubicBezTo>
                      <a:cubicBezTo>
                        <a:pt x="135908" y="80258"/>
                        <a:pt x="135415" y="81080"/>
                        <a:pt x="135086" y="81902"/>
                      </a:cubicBezTo>
                      <a:cubicBezTo>
                        <a:pt x="129169" y="94229"/>
                        <a:pt x="123745" y="106720"/>
                        <a:pt x="119800" y="119541"/>
                      </a:cubicBezTo>
                      <a:cubicBezTo>
                        <a:pt x="118157" y="124965"/>
                        <a:pt x="116677" y="130553"/>
                        <a:pt x="116842" y="136306"/>
                      </a:cubicBezTo>
                      <a:cubicBezTo>
                        <a:pt x="117170" y="140086"/>
                        <a:pt x="117663" y="143373"/>
                        <a:pt x="119143" y="146660"/>
                      </a:cubicBezTo>
                      <a:cubicBezTo>
                        <a:pt x="121279" y="151427"/>
                        <a:pt x="127032" y="154221"/>
                        <a:pt x="132127" y="153399"/>
                      </a:cubicBezTo>
                      <a:cubicBezTo>
                        <a:pt x="134100" y="152906"/>
                        <a:pt x="136072" y="152249"/>
                        <a:pt x="137058" y="150441"/>
                      </a:cubicBezTo>
                      <a:cubicBezTo>
                        <a:pt x="138866" y="147975"/>
                        <a:pt x="140510" y="145510"/>
                        <a:pt x="141825" y="142880"/>
                      </a:cubicBezTo>
                      <a:cubicBezTo>
                        <a:pt x="143961" y="138771"/>
                        <a:pt x="145769" y="134662"/>
                        <a:pt x="147577" y="130389"/>
                      </a:cubicBezTo>
                      <a:cubicBezTo>
                        <a:pt x="153330" y="119376"/>
                        <a:pt x="158754" y="108200"/>
                        <a:pt x="164671" y="97516"/>
                      </a:cubicBezTo>
                      <a:cubicBezTo>
                        <a:pt x="165493" y="96037"/>
                        <a:pt x="166315" y="94722"/>
                        <a:pt x="167137" y="93243"/>
                      </a:cubicBezTo>
                      <a:cubicBezTo>
                        <a:pt x="166972" y="94064"/>
                        <a:pt x="166808" y="94886"/>
                        <a:pt x="166643" y="95708"/>
                      </a:cubicBezTo>
                      <a:cubicBezTo>
                        <a:pt x="166808" y="97845"/>
                        <a:pt x="166479" y="101461"/>
                        <a:pt x="166479" y="105077"/>
                      </a:cubicBezTo>
                      <a:cubicBezTo>
                        <a:pt x="166643" y="107542"/>
                        <a:pt x="166972" y="110008"/>
                        <a:pt x="167465" y="112309"/>
                      </a:cubicBezTo>
                      <a:cubicBezTo>
                        <a:pt x="170588" y="130882"/>
                        <a:pt x="183737" y="139100"/>
                        <a:pt x="201324" y="136634"/>
                      </a:cubicBezTo>
                      <a:cubicBezTo>
                        <a:pt x="208556" y="135812"/>
                        <a:pt x="214637" y="132197"/>
                        <a:pt x="220061" y="127430"/>
                      </a:cubicBezTo>
                      <a:cubicBezTo>
                        <a:pt x="230087" y="118226"/>
                        <a:pt x="238305" y="107542"/>
                        <a:pt x="245044" y="96201"/>
                      </a:cubicBezTo>
                      <a:cubicBezTo>
                        <a:pt x="251290" y="85682"/>
                        <a:pt x="256714" y="74834"/>
                        <a:pt x="260494" y="62836"/>
                      </a:cubicBezTo>
                      <a:cubicBezTo>
                        <a:pt x="264768" y="51166"/>
                        <a:pt x="266247" y="40318"/>
                        <a:pt x="264110" y="29470"/>
                      </a:cubicBezTo>
                      <a:close/>
                      <a:moveTo>
                        <a:pt x="239620" y="73519"/>
                      </a:moveTo>
                      <a:cubicBezTo>
                        <a:pt x="235347" y="82395"/>
                        <a:pt x="230252" y="90613"/>
                        <a:pt x="224828" y="98831"/>
                      </a:cubicBezTo>
                      <a:cubicBezTo>
                        <a:pt x="219897" y="106063"/>
                        <a:pt x="214309" y="112473"/>
                        <a:pt x="208391" y="118554"/>
                      </a:cubicBezTo>
                      <a:cubicBezTo>
                        <a:pt x="204282" y="122499"/>
                        <a:pt x="200666" y="124800"/>
                        <a:pt x="196557" y="126279"/>
                      </a:cubicBezTo>
                      <a:cubicBezTo>
                        <a:pt x="193763" y="123485"/>
                        <a:pt x="192777" y="120034"/>
                        <a:pt x="192448" y="116418"/>
                      </a:cubicBezTo>
                      <a:cubicBezTo>
                        <a:pt x="191627" y="106720"/>
                        <a:pt x="191298" y="97352"/>
                        <a:pt x="194092" y="88147"/>
                      </a:cubicBezTo>
                      <a:cubicBezTo>
                        <a:pt x="194585" y="87326"/>
                        <a:pt x="194914" y="86175"/>
                        <a:pt x="195078" y="85189"/>
                      </a:cubicBezTo>
                      <a:cubicBezTo>
                        <a:pt x="198530" y="86833"/>
                        <a:pt x="201324" y="88476"/>
                        <a:pt x="204775" y="89462"/>
                      </a:cubicBezTo>
                      <a:cubicBezTo>
                        <a:pt x="206419" y="90120"/>
                        <a:pt x="208556" y="90120"/>
                        <a:pt x="210364" y="90284"/>
                      </a:cubicBezTo>
                      <a:cubicBezTo>
                        <a:pt x="211350" y="90284"/>
                        <a:pt x="212007" y="90120"/>
                        <a:pt x="212829" y="89627"/>
                      </a:cubicBezTo>
                      <a:cubicBezTo>
                        <a:pt x="214473" y="88969"/>
                        <a:pt x="214966" y="87490"/>
                        <a:pt x="213322" y="86339"/>
                      </a:cubicBezTo>
                      <a:cubicBezTo>
                        <a:pt x="212665" y="85518"/>
                        <a:pt x="211843" y="84860"/>
                        <a:pt x="210528" y="84203"/>
                      </a:cubicBezTo>
                      <a:cubicBezTo>
                        <a:pt x="206419" y="81737"/>
                        <a:pt x="203296" y="78450"/>
                        <a:pt x="200666" y="74670"/>
                      </a:cubicBezTo>
                      <a:cubicBezTo>
                        <a:pt x="199845" y="72697"/>
                        <a:pt x="199516" y="71218"/>
                        <a:pt x="200502" y="69081"/>
                      </a:cubicBezTo>
                      <a:cubicBezTo>
                        <a:pt x="202968" y="63822"/>
                        <a:pt x="204775" y="58233"/>
                        <a:pt x="207241" y="53138"/>
                      </a:cubicBezTo>
                      <a:cubicBezTo>
                        <a:pt x="208885" y="49687"/>
                        <a:pt x="208227" y="47714"/>
                        <a:pt x="204775" y="45578"/>
                      </a:cubicBezTo>
                      <a:cubicBezTo>
                        <a:pt x="203461" y="44920"/>
                        <a:pt x="202146" y="44591"/>
                        <a:pt x="200502" y="44098"/>
                      </a:cubicBezTo>
                      <a:cubicBezTo>
                        <a:pt x="200995" y="43276"/>
                        <a:pt x="201160" y="42126"/>
                        <a:pt x="201817" y="41140"/>
                      </a:cubicBezTo>
                      <a:cubicBezTo>
                        <a:pt x="205762" y="31114"/>
                        <a:pt x="211679" y="22402"/>
                        <a:pt x="220719" y="16157"/>
                      </a:cubicBezTo>
                      <a:cubicBezTo>
                        <a:pt x="223842" y="14184"/>
                        <a:pt x="227129" y="12376"/>
                        <a:pt x="230580" y="11061"/>
                      </a:cubicBezTo>
                      <a:cubicBezTo>
                        <a:pt x="234196" y="9418"/>
                        <a:pt x="237484" y="10240"/>
                        <a:pt x="240278" y="13034"/>
                      </a:cubicBezTo>
                      <a:cubicBezTo>
                        <a:pt x="246852" y="19608"/>
                        <a:pt x="249975" y="27662"/>
                        <a:pt x="249975" y="37195"/>
                      </a:cubicBezTo>
                      <a:cubicBezTo>
                        <a:pt x="249646" y="50015"/>
                        <a:pt x="245373" y="61849"/>
                        <a:pt x="239620" y="73519"/>
                      </a:cubicBezTo>
                      <a:close/>
                    </a:path>
                  </a:pathLst>
                </a:custGeom>
                <a:grpFill/>
                <a:ln w="16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80" name="Forma Livre 79">
                <a:extLst>
                  <a:ext uri="{FF2B5EF4-FFF2-40B4-BE49-F238E27FC236}">
                    <a16:creationId xmlns:a16="http://schemas.microsoft.com/office/drawing/2014/main" id="{6CB2E28B-44DF-2E7A-3FD9-BA183DE974BC}"/>
                  </a:ext>
                </a:extLst>
              </p:cNvPr>
              <p:cNvSpPr/>
              <p:nvPr/>
            </p:nvSpPr>
            <p:spPr>
              <a:xfrm>
                <a:off x="942836" y="516361"/>
                <a:ext cx="120171" cy="147339"/>
              </a:xfrm>
              <a:custGeom>
                <a:avLst/>
                <a:gdLst>
                  <a:gd name="connsiteX0" fmla="*/ 118022 w 120171"/>
                  <a:gd name="connsiteY0" fmla="*/ 69785 h 147339"/>
                  <a:gd name="connsiteX1" fmla="*/ 102407 w 120171"/>
                  <a:gd name="connsiteY1" fmla="*/ 63540 h 147339"/>
                  <a:gd name="connsiteX2" fmla="*/ 90737 w 120171"/>
                  <a:gd name="connsiteY2" fmla="*/ 68635 h 147339"/>
                  <a:gd name="connsiteX3" fmla="*/ 71178 w 120171"/>
                  <a:gd name="connsiteY3" fmla="*/ 97891 h 147339"/>
                  <a:gd name="connsiteX4" fmla="*/ 69370 w 120171"/>
                  <a:gd name="connsiteY4" fmla="*/ 105288 h 147339"/>
                  <a:gd name="connsiteX5" fmla="*/ 65754 w 120171"/>
                  <a:gd name="connsiteY5" fmla="*/ 112848 h 147339"/>
                  <a:gd name="connsiteX6" fmla="*/ 54249 w 120171"/>
                  <a:gd name="connsiteY6" fmla="*/ 134216 h 147339"/>
                  <a:gd name="connsiteX7" fmla="*/ 50140 w 120171"/>
                  <a:gd name="connsiteY7" fmla="*/ 139804 h 147339"/>
                  <a:gd name="connsiteX8" fmla="*/ 48661 w 120171"/>
                  <a:gd name="connsiteY8" fmla="*/ 140954 h 147339"/>
                  <a:gd name="connsiteX9" fmla="*/ 48332 w 120171"/>
                  <a:gd name="connsiteY9" fmla="*/ 139311 h 147339"/>
                  <a:gd name="connsiteX10" fmla="*/ 49154 w 120171"/>
                  <a:gd name="connsiteY10" fmla="*/ 120080 h 147339"/>
                  <a:gd name="connsiteX11" fmla="*/ 58194 w 120171"/>
                  <a:gd name="connsiteY11" fmla="*/ 83756 h 147339"/>
                  <a:gd name="connsiteX12" fmla="*/ 60330 w 120171"/>
                  <a:gd name="connsiteY12" fmla="*/ 81455 h 147339"/>
                  <a:gd name="connsiteX13" fmla="*/ 78082 w 120171"/>
                  <a:gd name="connsiteY13" fmla="*/ 69621 h 147339"/>
                  <a:gd name="connsiteX14" fmla="*/ 99120 w 120171"/>
                  <a:gd name="connsiteY14" fmla="*/ 46117 h 147339"/>
                  <a:gd name="connsiteX15" fmla="*/ 114241 w 120171"/>
                  <a:gd name="connsiteY15" fmla="*/ 18833 h 147339"/>
                  <a:gd name="connsiteX16" fmla="*/ 116214 w 120171"/>
                  <a:gd name="connsiteY16" fmla="*/ 10122 h 147339"/>
                  <a:gd name="connsiteX17" fmla="*/ 111940 w 120171"/>
                  <a:gd name="connsiteY17" fmla="*/ 2561 h 147339"/>
                  <a:gd name="connsiteX18" fmla="*/ 100764 w 120171"/>
                  <a:gd name="connsiteY18" fmla="*/ 589 h 147339"/>
                  <a:gd name="connsiteX19" fmla="*/ 95011 w 120171"/>
                  <a:gd name="connsiteY19" fmla="*/ 2890 h 147339"/>
                  <a:gd name="connsiteX20" fmla="*/ 76602 w 120171"/>
                  <a:gd name="connsiteY20" fmla="*/ 19162 h 147339"/>
                  <a:gd name="connsiteX21" fmla="*/ 67069 w 120171"/>
                  <a:gd name="connsiteY21" fmla="*/ 32311 h 147339"/>
                  <a:gd name="connsiteX22" fmla="*/ 44059 w 120171"/>
                  <a:gd name="connsiteY22" fmla="*/ 73566 h 147339"/>
                  <a:gd name="connsiteX23" fmla="*/ 43730 w 120171"/>
                  <a:gd name="connsiteY23" fmla="*/ 74716 h 147339"/>
                  <a:gd name="connsiteX24" fmla="*/ 43072 w 120171"/>
                  <a:gd name="connsiteY24" fmla="*/ 74716 h 147339"/>
                  <a:gd name="connsiteX25" fmla="*/ 42086 w 120171"/>
                  <a:gd name="connsiteY25" fmla="*/ 74552 h 147339"/>
                  <a:gd name="connsiteX26" fmla="*/ 18418 w 120171"/>
                  <a:gd name="connsiteY26" fmla="*/ 79154 h 147339"/>
                  <a:gd name="connsiteX27" fmla="*/ 174 w 120171"/>
                  <a:gd name="connsiteY27" fmla="*/ 111862 h 147339"/>
                  <a:gd name="connsiteX28" fmla="*/ 2475 w 120171"/>
                  <a:gd name="connsiteY28" fmla="*/ 126162 h 147339"/>
                  <a:gd name="connsiteX29" fmla="*/ 15953 w 120171"/>
                  <a:gd name="connsiteY29" fmla="*/ 132736 h 147339"/>
                  <a:gd name="connsiteX30" fmla="*/ 22198 w 120171"/>
                  <a:gd name="connsiteY30" fmla="*/ 128463 h 147339"/>
                  <a:gd name="connsiteX31" fmla="*/ 32224 w 120171"/>
                  <a:gd name="connsiteY31" fmla="*/ 113999 h 147339"/>
                  <a:gd name="connsiteX32" fmla="*/ 33704 w 120171"/>
                  <a:gd name="connsiteY32" fmla="*/ 112027 h 147339"/>
                  <a:gd name="connsiteX33" fmla="*/ 33704 w 120171"/>
                  <a:gd name="connsiteY33" fmla="*/ 114656 h 147339"/>
                  <a:gd name="connsiteX34" fmla="*/ 34197 w 120171"/>
                  <a:gd name="connsiteY34" fmla="*/ 131093 h 147339"/>
                  <a:gd name="connsiteX35" fmla="*/ 38963 w 120171"/>
                  <a:gd name="connsiteY35" fmla="*/ 143255 h 147339"/>
                  <a:gd name="connsiteX36" fmla="*/ 55400 w 120171"/>
                  <a:gd name="connsiteY36" fmla="*/ 143749 h 147339"/>
                  <a:gd name="connsiteX37" fmla="*/ 58851 w 120171"/>
                  <a:gd name="connsiteY37" fmla="*/ 138160 h 147339"/>
                  <a:gd name="connsiteX38" fmla="*/ 69206 w 120171"/>
                  <a:gd name="connsiteY38" fmla="*/ 116136 h 147339"/>
                  <a:gd name="connsiteX39" fmla="*/ 69206 w 120171"/>
                  <a:gd name="connsiteY39" fmla="*/ 116464 h 147339"/>
                  <a:gd name="connsiteX40" fmla="*/ 99942 w 120171"/>
                  <a:gd name="connsiteY40" fmla="*/ 132243 h 147339"/>
                  <a:gd name="connsiteX41" fmla="*/ 108817 w 120171"/>
                  <a:gd name="connsiteY41" fmla="*/ 123861 h 147339"/>
                  <a:gd name="connsiteX42" fmla="*/ 110790 w 120171"/>
                  <a:gd name="connsiteY42" fmla="*/ 120902 h 147339"/>
                  <a:gd name="connsiteX43" fmla="*/ 108489 w 120171"/>
                  <a:gd name="connsiteY43" fmla="*/ 117286 h 147339"/>
                  <a:gd name="connsiteX44" fmla="*/ 104215 w 120171"/>
                  <a:gd name="connsiteY44" fmla="*/ 119094 h 147339"/>
                  <a:gd name="connsiteX45" fmla="*/ 102736 w 120171"/>
                  <a:gd name="connsiteY45" fmla="*/ 121067 h 147339"/>
                  <a:gd name="connsiteX46" fmla="*/ 92710 w 120171"/>
                  <a:gd name="connsiteY46" fmla="*/ 129449 h 147339"/>
                  <a:gd name="connsiteX47" fmla="*/ 86300 w 120171"/>
                  <a:gd name="connsiteY47" fmla="*/ 127805 h 147339"/>
                  <a:gd name="connsiteX48" fmla="*/ 83341 w 120171"/>
                  <a:gd name="connsiteY48" fmla="*/ 121067 h 147339"/>
                  <a:gd name="connsiteX49" fmla="*/ 84492 w 120171"/>
                  <a:gd name="connsiteY49" fmla="*/ 106110 h 147339"/>
                  <a:gd name="connsiteX50" fmla="*/ 86300 w 120171"/>
                  <a:gd name="connsiteY50" fmla="*/ 100357 h 147339"/>
                  <a:gd name="connsiteX51" fmla="*/ 92545 w 120171"/>
                  <a:gd name="connsiteY51" fmla="*/ 100028 h 147339"/>
                  <a:gd name="connsiteX52" fmla="*/ 117035 w 120171"/>
                  <a:gd name="connsiteY52" fmla="*/ 84414 h 147339"/>
                  <a:gd name="connsiteX53" fmla="*/ 119994 w 120171"/>
                  <a:gd name="connsiteY53" fmla="*/ 78497 h 147339"/>
                  <a:gd name="connsiteX54" fmla="*/ 118022 w 120171"/>
                  <a:gd name="connsiteY54" fmla="*/ 69785 h 147339"/>
                  <a:gd name="connsiteX55" fmla="*/ 62138 w 120171"/>
                  <a:gd name="connsiteY55" fmla="*/ 73401 h 147339"/>
                  <a:gd name="connsiteX56" fmla="*/ 84656 w 120171"/>
                  <a:gd name="connsiteY56" fmla="*/ 28695 h 147339"/>
                  <a:gd name="connsiteX57" fmla="*/ 102078 w 120171"/>
                  <a:gd name="connsiteY57" fmla="*/ 9136 h 147339"/>
                  <a:gd name="connsiteX58" fmla="*/ 109146 w 120171"/>
                  <a:gd name="connsiteY58" fmla="*/ 5355 h 147339"/>
                  <a:gd name="connsiteX59" fmla="*/ 109146 w 120171"/>
                  <a:gd name="connsiteY59" fmla="*/ 14067 h 147339"/>
                  <a:gd name="connsiteX60" fmla="*/ 102078 w 120171"/>
                  <a:gd name="connsiteY60" fmla="*/ 30832 h 147339"/>
                  <a:gd name="connsiteX61" fmla="*/ 82684 w 120171"/>
                  <a:gd name="connsiteY61" fmla="*/ 57623 h 147339"/>
                  <a:gd name="connsiteX62" fmla="*/ 63289 w 120171"/>
                  <a:gd name="connsiteY62" fmla="*/ 74223 h 147339"/>
                  <a:gd name="connsiteX63" fmla="*/ 61481 w 120171"/>
                  <a:gd name="connsiteY63" fmla="*/ 75209 h 147339"/>
                  <a:gd name="connsiteX64" fmla="*/ 62138 w 120171"/>
                  <a:gd name="connsiteY64" fmla="*/ 73401 h 147339"/>
                  <a:gd name="connsiteX65" fmla="*/ 37648 w 120171"/>
                  <a:gd name="connsiteY65" fmla="*/ 92961 h 147339"/>
                  <a:gd name="connsiteX66" fmla="*/ 36662 w 120171"/>
                  <a:gd name="connsiteY66" fmla="*/ 94933 h 147339"/>
                  <a:gd name="connsiteX67" fmla="*/ 16446 w 120171"/>
                  <a:gd name="connsiteY67" fmla="*/ 121888 h 147339"/>
                  <a:gd name="connsiteX68" fmla="*/ 14145 w 120171"/>
                  <a:gd name="connsiteY68" fmla="*/ 124189 h 147339"/>
                  <a:gd name="connsiteX69" fmla="*/ 17267 w 120171"/>
                  <a:gd name="connsiteY69" fmla="*/ 110383 h 147339"/>
                  <a:gd name="connsiteX70" fmla="*/ 30581 w 120171"/>
                  <a:gd name="connsiteY70" fmla="*/ 86879 h 147339"/>
                  <a:gd name="connsiteX71" fmla="*/ 39292 w 120171"/>
                  <a:gd name="connsiteY71" fmla="*/ 80798 h 147339"/>
                  <a:gd name="connsiteX72" fmla="*/ 41264 w 120171"/>
                  <a:gd name="connsiteY72" fmla="*/ 80469 h 147339"/>
                  <a:gd name="connsiteX73" fmla="*/ 37648 w 120171"/>
                  <a:gd name="connsiteY73" fmla="*/ 92961 h 147339"/>
                  <a:gd name="connsiteX74" fmla="*/ 111940 w 120171"/>
                  <a:gd name="connsiteY74" fmla="*/ 76360 h 147339"/>
                  <a:gd name="connsiteX75" fmla="*/ 107995 w 120171"/>
                  <a:gd name="connsiteY75" fmla="*/ 83921 h 147339"/>
                  <a:gd name="connsiteX76" fmla="*/ 89258 w 120171"/>
                  <a:gd name="connsiteY76" fmla="*/ 95097 h 147339"/>
                  <a:gd name="connsiteX77" fmla="*/ 87943 w 120171"/>
                  <a:gd name="connsiteY77" fmla="*/ 95097 h 147339"/>
                  <a:gd name="connsiteX78" fmla="*/ 87943 w 120171"/>
                  <a:gd name="connsiteY78" fmla="*/ 95097 h 147339"/>
                  <a:gd name="connsiteX79" fmla="*/ 88272 w 120171"/>
                  <a:gd name="connsiteY79" fmla="*/ 93618 h 147339"/>
                  <a:gd name="connsiteX80" fmla="*/ 102407 w 120171"/>
                  <a:gd name="connsiteY80" fmla="*/ 74223 h 147339"/>
                  <a:gd name="connsiteX81" fmla="*/ 108653 w 120171"/>
                  <a:gd name="connsiteY81" fmla="*/ 70607 h 147339"/>
                  <a:gd name="connsiteX82" fmla="*/ 111611 w 120171"/>
                  <a:gd name="connsiteY82" fmla="*/ 72415 h 147339"/>
                  <a:gd name="connsiteX83" fmla="*/ 111940 w 120171"/>
                  <a:gd name="connsiteY83" fmla="*/ 76360 h 147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120171" h="147339">
                    <a:moveTo>
                      <a:pt x="118022" y="69785"/>
                    </a:moveTo>
                    <a:cubicBezTo>
                      <a:pt x="113748" y="65348"/>
                      <a:pt x="108489" y="63047"/>
                      <a:pt x="102407" y="63540"/>
                    </a:cubicBezTo>
                    <a:cubicBezTo>
                      <a:pt x="98134" y="64033"/>
                      <a:pt x="94353" y="65841"/>
                      <a:pt x="90737" y="68635"/>
                    </a:cubicBezTo>
                    <a:cubicBezTo>
                      <a:pt x="81204" y="76196"/>
                      <a:pt x="74959" y="86222"/>
                      <a:pt x="71178" y="97891"/>
                    </a:cubicBezTo>
                    <a:cubicBezTo>
                      <a:pt x="70357" y="100357"/>
                      <a:pt x="69699" y="102822"/>
                      <a:pt x="69370" y="105288"/>
                    </a:cubicBezTo>
                    <a:cubicBezTo>
                      <a:pt x="68220" y="107753"/>
                      <a:pt x="67069" y="110383"/>
                      <a:pt x="65754" y="112848"/>
                    </a:cubicBezTo>
                    <a:cubicBezTo>
                      <a:pt x="62303" y="120080"/>
                      <a:pt x="58194" y="127312"/>
                      <a:pt x="54249" y="134216"/>
                    </a:cubicBezTo>
                    <a:cubicBezTo>
                      <a:pt x="53098" y="136352"/>
                      <a:pt x="51619" y="137996"/>
                      <a:pt x="50140" y="139804"/>
                    </a:cubicBezTo>
                    <a:cubicBezTo>
                      <a:pt x="49811" y="140297"/>
                      <a:pt x="49154" y="140626"/>
                      <a:pt x="48661" y="140954"/>
                    </a:cubicBezTo>
                    <a:cubicBezTo>
                      <a:pt x="48496" y="140297"/>
                      <a:pt x="48332" y="139804"/>
                      <a:pt x="48332" y="139311"/>
                    </a:cubicBezTo>
                    <a:cubicBezTo>
                      <a:pt x="47839" y="132901"/>
                      <a:pt x="48168" y="126491"/>
                      <a:pt x="49154" y="120080"/>
                    </a:cubicBezTo>
                    <a:cubicBezTo>
                      <a:pt x="50962" y="107589"/>
                      <a:pt x="54249" y="95426"/>
                      <a:pt x="58194" y="83756"/>
                    </a:cubicBezTo>
                    <a:cubicBezTo>
                      <a:pt x="58522" y="82606"/>
                      <a:pt x="59180" y="81784"/>
                      <a:pt x="60330" y="81455"/>
                    </a:cubicBezTo>
                    <a:cubicBezTo>
                      <a:pt x="66905" y="78661"/>
                      <a:pt x="72658" y="74059"/>
                      <a:pt x="78082" y="69621"/>
                    </a:cubicBezTo>
                    <a:cubicBezTo>
                      <a:pt x="86135" y="62554"/>
                      <a:pt x="92710" y="54500"/>
                      <a:pt x="99120" y="46117"/>
                    </a:cubicBezTo>
                    <a:cubicBezTo>
                      <a:pt x="105694" y="37735"/>
                      <a:pt x="110132" y="28531"/>
                      <a:pt x="114241" y="18833"/>
                    </a:cubicBezTo>
                    <a:cubicBezTo>
                      <a:pt x="115392" y="16203"/>
                      <a:pt x="116214" y="13080"/>
                      <a:pt x="116214" y="10122"/>
                    </a:cubicBezTo>
                    <a:cubicBezTo>
                      <a:pt x="116214" y="6835"/>
                      <a:pt x="114899" y="4369"/>
                      <a:pt x="111940" y="2561"/>
                    </a:cubicBezTo>
                    <a:cubicBezTo>
                      <a:pt x="108489" y="260"/>
                      <a:pt x="104708" y="-726"/>
                      <a:pt x="100764" y="589"/>
                    </a:cubicBezTo>
                    <a:cubicBezTo>
                      <a:pt x="98791" y="1082"/>
                      <a:pt x="96819" y="1904"/>
                      <a:pt x="95011" y="2890"/>
                    </a:cubicBezTo>
                    <a:cubicBezTo>
                      <a:pt x="87779" y="7163"/>
                      <a:pt x="81698" y="12423"/>
                      <a:pt x="76602" y="19162"/>
                    </a:cubicBezTo>
                    <a:cubicBezTo>
                      <a:pt x="73151" y="23435"/>
                      <a:pt x="70028" y="27709"/>
                      <a:pt x="67069" y="32311"/>
                    </a:cubicBezTo>
                    <a:cubicBezTo>
                      <a:pt x="57865" y="45296"/>
                      <a:pt x="49976" y="58773"/>
                      <a:pt x="44059" y="73566"/>
                    </a:cubicBezTo>
                    <a:cubicBezTo>
                      <a:pt x="44059" y="73895"/>
                      <a:pt x="43730" y="74388"/>
                      <a:pt x="43730" y="74716"/>
                    </a:cubicBezTo>
                    <a:lnTo>
                      <a:pt x="43072" y="74716"/>
                    </a:lnTo>
                    <a:cubicBezTo>
                      <a:pt x="42744" y="74716"/>
                      <a:pt x="42251" y="74552"/>
                      <a:pt x="42086" y="74552"/>
                    </a:cubicBezTo>
                    <a:cubicBezTo>
                      <a:pt x="33375" y="71593"/>
                      <a:pt x="25486" y="73073"/>
                      <a:pt x="18418" y="79154"/>
                    </a:cubicBezTo>
                    <a:cubicBezTo>
                      <a:pt x="8556" y="87865"/>
                      <a:pt x="1982" y="98549"/>
                      <a:pt x="174" y="111862"/>
                    </a:cubicBezTo>
                    <a:cubicBezTo>
                      <a:pt x="-319" y="116793"/>
                      <a:pt x="174" y="121724"/>
                      <a:pt x="2475" y="126162"/>
                    </a:cubicBezTo>
                    <a:cubicBezTo>
                      <a:pt x="4776" y="131093"/>
                      <a:pt x="10529" y="133722"/>
                      <a:pt x="15953" y="132736"/>
                    </a:cubicBezTo>
                    <a:cubicBezTo>
                      <a:pt x="18582" y="132243"/>
                      <a:pt x="20719" y="130435"/>
                      <a:pt x="22198" y="128463"/>
                    </a:cubicBezTo>
                    <a:cubicBezTo>
                      <a:pt x="25650" y="123696"/>
                      <a:pt x="28937" y="118765"/>
                      <a:pt x="32224" y="113999"/>
                    </a:cubicBezTo>
                    <a:cubicBezTo>
                      <a:pt x="32718" y="113506"/>
                      <a:pt x="33211" y="112848"/>
                      <a:pt x="33704" y="112027"/>
                    </a:cubicBezTo>
                    <a:lnTo>
                      <a:pt x="33704" y="114656"/>
                    </a:lnTo>
                    <a:cubicBezTo>
                      <a:pt x="33539" y="120245"/>
                      <a:pt x="33211" y="125669"/>
                      <a:pt x="34197" y="131093"/>
                    </a:cubicBezTo>
                    <a:cubicBezTo>
                      <a:pt x="35183" y="135366"/>
                      <a:pt x="36498" y="139475"/>
                      <a:pt x="38963" y="143255"/>
                    </a:cubicBezTo>
                    <a:cubicBezTo>
                      <a:pt x="42251" y="148186"/>
                      <a:pt x="51619" y="149008"/>
                      <a:pt x="55400" y="143749"/>
                    </a:cubicBezTo>
                    <a:cubicBezTo>
                      <a:pt x="56550" y="141776"/>
                      <a:pt x="57865" y="140133"/>
                      <a:pt x="58851" y="138160"/>
                    </a:cubicBezTo>
                    <a:cubicBezTo>
                      <a:pt x="62467" y="130928"/>
                      <a:pt x="65754" y="123532"/>
                      <a:pt x="69206" y="116136"/>
                    </a:cubicBezTo>
                    <a:cubicBezTo>
                      <a:pt x="69206" y="116300"/>
                      <a:pt x="69206" y="116300"/>
                      <a:pt x="69206" y="116464"/>
                    </a:cubicBezTo>
                    <a:cubicBezTo>
                      <a:pt x="71836" y="133887"/>
                      <a:pt x="90080" y="137996"/>
                      <a:pt x="99942" y="132243"/>
                    </a:cubicBezTo>
                    <a:cubicBezTo>
                      <a:pt x="103558" y="130106"/>
                      <a:pt x="106187" y="127148"/>
                      <a:pt x="108817" y="123861"/>
                    </a:cubicBezTo>
                    <a:cubicBezTo>
                      <a:pt x="109639" y="122875"/>
                      <a:pt x="110132" y="121888"/>
                      <a:pt x="110790" y="120902"/>
                    </a:cubicBezTo>
                    <a:cubicBezTo>
                      <a:pt x="111611" y="118930"/>
                      <a:pt x="110790" y="117451"/>
                      <a:pt x="108489" y="117286"/>
                    </a:cubicBezTo>
                    <a:cubicBezTo>
                      <a:pt x="106845" y="117122"/>
                      <a:pt x="105201" y="117615"/>
                      <a:pt x="104215" y="119094"/>
                    </a:cubicBezTo>
                    <a:cubicBezTo>
                      <a:pt x="103722" y="119587"/>
                      <a:pt x="103065" y="120573"/>
                      <a:pt x="102736" y="121067"/>
                    </a:cubicBezTo>
                    <a:cubicBezTo>
                      <a:pt x="99942" y="124518"/>
                      <a:pt x="96819" y="127641"/>
                      <a:pt x="92710" y="129449"/>
                    </a:cubicBezTo>
                    <a:cubicBezTo>
                      <a:pt x="90080" y="130435"/>
                      <a:pt x="87943" y="129778"/>
                      <a:pt x="86300" y="127805"/>
                    </a:cubicBezTo>
                    <a:cubicBezTo>
                      <a:pt x="84327" y="125833"/>
                      <a:pt x="83670" y="123532"/>
                      <a:pt x="83341" y="121067"/>
                    </a:cubicBezTo>
                    <a:cubicBezTo>
                      <a:pt x="82684" y="115971"/>
                      <a:pt x="83341" y="111040"/>
                      <a:pt x="84492" y="106110"/>
                    </a:cubicBezTo>
                    <a:cubicBezTo>
                      <a:pt x="85149" y="104137"/>
                      <a:pt x="85642" y="102165"/>
                      <a:pt x="86300" y="100357"/>
                    </a:cubicBezTo>
                    <a:cubicBezTo>
                      <a:pt x="88765" y="100193"/>
                      <a:pt x="90573" y="100193"/>
                      <a:pt x="92545" y="100028"/>
                    </a:cubicBezTo>
                    <a:cubicBezTo>
                      <a:pt x="102900" y="98056"/>
                      <a:pt x="110954" y="92632"/>
                      <a:pt x="117035" y="84414"/>
                    </a:cubicBezTo>
                    <a:cubicBezTo>
                      <a:pt x="118350" y="82441"/>
                      <a:pt x="119336" y="80305"/>
                      <a:pt x="119994" y="78497"/>
                    </a:cubicBezTo>
                    <a:cubicBezTo>
                      <a:pt x="120487" y="75374"/>
                      <a:pt x="119994" y="72415"/>
                      <a:pt x="118022" y="69785"/>
                    </a:cubicBezTo>
                    <a:close/>
                    <a:moveTo>
                      <a:pt x="62138" y="73401"/>
                    </a:moveTo>
                    <a:cubicBezTo>
                      <a:pt x="68713" y="58116"/>
                      <a:pt x="75945" y="43159"/>
                      <a:pt x="84656" y="28695"/>
                    </a:cubicBezTo>
                    <a:cubicBezTo>
                      <a:pt x="89258" y="21134"/>
                      <a:pt x="95011" y="14560"/>
                      <a:pt x="102078" y="9136"/>
                    </a:cubicBezTo>
                    <a:cubicBezTo>
                      <a:pt x="104051" y="7492"/>
                      <a:pt x="106023" y="5684"/>
                      <a:pt x="109146" y="5355"/>
                    </a:cubicBezTo>
                    <a:cubicBezTo>
                      <a:pt x="110297" y="8478"/>
                      <a:pt x="109639" y="11273"/>
                      <a:pt x="109146" y="14067"/>
                    </a:cubicBezTo>
                    <a:cubicBezTo>
                      <a:pt x="107831" y="20148"/>
                      <a:pt x="105366" y="25572"/>
                      <a:pt x="102078" y="30832"/>
                    </a:cubicBezTo>
                    <a:cubicBezTo>
                      <a:pt x="96326" y="40365"/>
                      <a:pt x="89916" y="49240"/>
                      <a:pt x="82684" y="57623"/>
                    </a:cubicBezTo>
                    <a:cubicBezTo>
                      <a:pt x="76931" y="63868"/>
                      <a:pt x="70357" y="69457"/>
                      <a:pt x="63289" y="74223"/>
                    </a:cubicBezTo>
                    <a:cubicBezTo>
                      <a:pt x="62960" y="74388"/>
                      <a:pt x="62303" y="74552"/>
                      <a:pt x="61481" y="75209"/>
                    </a:cubicBezTo>
                    <a:cubicBezTo>
                      <a:pt x="61810" y="74388"/>
                      <a:pt x="61974" y="74059"/>
                      <a:pt x="62138" y="73401"/>
                    </a:cubicBezTo>
                    <a:close/>
                    <a:moveTo>
                      <a:pt x="37648" y="92961"/>
                    </a:moveTo>
                    <a:cubicBezTo>
                      <a:pt x="37320" y="93454"/>
                      <a:pt x="36991" y="94276"/>
                      <a:pt x="36662" y="94933"/>
                    </a:cubicBezTo>
                    <a:cubicBezTo>
                      <a:pt x="30745" y="104630"/>
                      <a:pt x="24006" y="113506"/>
                      <a:pt x="16446" y="121888"/>
                    </a:cubicBezTo>
                    <a:cubicBezTo>
                      <a:pt x="15953" y="122710"/>
                      <a:pt x="15131" y="123203"/>
                      <a:pt x="14145" y="124189"/>
                    </a:cubicBezTo>
                    <a:cubicBezTo>
                      <a:pt x="14802" y="119094"/>
                      <a:pt x="15788" y="114656"/>
                      <a:pt x="17267" y="110383"/>
                    </a:cubicBezTo>
                    <a:cubicBezTo>
                      <a:pt x="20062" y="101672"/>
                      <a:pt x="24499" y="93618"/>
                      <a:pt x="30581" y="86879"/>
                    </a:cubicBezTo>
                    <a:cubicBezTo>
                      <a:pt x="32882" y="84249"/>
                      <a:pt x="35512" y="81784"/>
                      <a:pt x="39292" y="80798"/>
                    </a:cubicBezTo>
                    <a:cubicBezTo>
                      <a:pt x="39785" y="80633"/>
                      <a:pt x="40443" y="80633"/>
                      <a:pt x="41264" y="80469"/>
                    </a:cubicBezTo>
                    <a:lnTo>
                      <a:pt x="37648" y="92961"/>
                    </a:lnTo>
                    <a:close/>
                    <a:moveTo>
                      <a:pt x="111940" y="76360"/>
                    </a:moveTo>
                    <a:cubicBezTo>
                      <a:pt x="111447" y="79154"/>
                      <a:pt x="110132" y="81784"/>
                      <a:pt x="107995" y="83921"/>
                    </a:cubicBezTo>
                    <a:cubicBezTo>
                      <a:pt x="103065" y="89838"/>
                      <a:pt x="96326" y="93125"/>
                      <a:pt x="89258" y="95097"/>
                    </a:cubicBezTo>
                    <a:lnTo>
                      <a:pt x="87943" y="95097"/>
                    </a:lnTo>
                    <a:lnTo>
                      <a:pt x="87943" y="95097"/>
                    </a:lnTo>
                    <a:cubicBezTo>
                      <a:pt x="88272" y="94276"/>
                      <a:pt x="88272" y="93947"/>
                      <a:pt x="88272" y="93618"/>
                    </a:cubicBezTo>
                    <a:cubicBezTo>
                      <a:pt x="91724" y="86222"/>
                      <a:pt x="96161" y="79483"/>
                      <a:pt x="102407" y="74223"/>
                    </a:cubicBezTo>
                    <a:cubicBezTo>
                      <a:pt x="104051" y="72580"/>
                      <a:pt x="106187" y="71429"/>
                      <a:pt x="108653" y="70607"/>
                    </a:cubicBezTo>
                    <a:cubicBezTo>
                      <a:pt x="110625" y="70114"/>
                      <a:pt x="111283" y="70443"/>
                      <a:pt x="111611" y="72415"/>
                    </a:cubicBezTo>
                    <a:cubicBezTo>
                      <a:pt x="111940" y="73566"/>
                      <a:pt x="112269" y="75209"/>
                      <a:pt x="111940" y="76360"/>
                    </a:cubicBezTo>
                    <a:close/>
                  </a:path>
                </a:pathLst>
              </a:custGeom>
              <a:grpFill/>
              <a:ln w="16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76" name="Gráfico 2">
              <a:extLst>
                <a:ext uri="{FF2B5EF4-FFF2-40B4-BE49-F238E27FC236}">
                  <a16:creationId xmlns:a16="http://schemas.microsoft.com/office/drawing/2014/main" id="{914F8365-F26E-13D1-2FFF-C56159C866CD}"/>
                </a:ext>
              </a:extLst>
            </p:cNvPr>
            <p:cNvGrpSpPr/>
            <p:nvPr/>
          </p:nvGrpSpPr>
          <p:grpSpPr>
            <a:xfrm>
              <a:off x="581232" y="457109"/>
              <a:ext cx="894500" cy="858147"/>
              <a:chOff x="581232" y="457109"/>
              <a:chExt cx="894500" cy="858147"/>
            </a:xfrm>
            <a:grpFill/>
          </p:grpSpPr>
          <p:sp>
            <p:nvSpPr>
              <p:cNvPr id="77" name="Forma Livre 76">
                <a:extLst>
                  <a:ext uri="{FF2B5EF4-FFF2-40B4-BE49-F238E27FC236}">
                    <a16:creationId xmlns:a16="http://schemas.microsoft.com/office/drawing/2014/main" id="{ACA40B80-C111-F4F8-30A8-BF7493D7412B}"/>
                  </a:ext>
                </a:extLst>
              </p:cNvPr>
              <p:cNvSpPr/>
              <p:nvPr/>
            </p:nvSpPr>
            <p:spPr>
              <a:xfrm>
                <a:off x="1150752" y="457109"/>
                <a:ext cx="324980" cy="414418"/>
              </a:xfrm>
              <a:custGeom>
                <a:avLst/>
                <a:gdLst>
                  <a:gd name="connsiteX0" fmla="*/ 46362 w 324980"/>
                  <a:gd name="connsiteY0" fmla="*/ 219108 h 414418"/>
                  <a:gd name="connsiteX1" fmla="*/ 11682 w 324980"/>
                  <a:gd name="connsiteY1" fmla="*/ 281894 h 414418"/>
                  <a:gd name="connsiteX2" fmla="*/ 12 w 324980"/>
                  <a:gd name="connsiteY2" fmla="*/ 328738 h 414418"/>
                  <a:gd name="connsiteX3" fmla="*/ 5765 w 324980"/>
                  <a:gd name="connsiteY3" fmla="*/ 357830 h 414418"/>
                  <a:gd name="connsiteX4" fmla="*/ 27132 w 324980"/>
                  <a:gd name="connsiteY4" fmla="*/ 372129 h 414418"/>
                  <a:gd name="connsiteX5" fmla="*/ 44883 w 324980"/>
                  <a:gd name="connsiteY5" fmla="*/ 363582 h 414418"/>
                  <a:gd name="connsiteX6" fmla="*/ 61155 w 324980"/>
                  <a:gd name="connsiteY6" fmla="*/ 340079 h 414418"/>
                  <a:gd name="connsiteX7" fmla="*/ 80550 w 324980"/>
                  <a:gd name="connsiteY7" fmla="*/ 305891 h 414418"/>
                  <a:gd name="connsiteX8" fmla="*/ 96164 w 324980"/>
                  <a:gd name="connsiteY8" fmla="*/ 279758 h 414418"/>
                  <a:gd name="connsiteX9" fmla="*/ 97315 w 324980"/>
                  <a:gd name="connsiteY9" fmla="*/ 280744 h 414418"/>
                  <a:gd name="connsiteX10" fmla="*/ 96329 w 324980"/>
                  <a:gd name="connsiteY10" fmla="*/ 285181 h 414418"/>
                  <a:gd name="connsiteX11" fmla="*/ 79728 w 324980"/>
                  <a:gd name="connsiteY11" fmla="*/ 356350 h 414418"/>
                  <a:gd name="connsiteX12" fmla="*/ 78906 w 324980"/>
                  <a:gd name="connsiteY12" fmla="*/ 386922 h 414418"/>
                  <a:gd name="connsiteX13" fmla="*/ 86138 w 324980"/>
                  <a:gd name="connsiteY13" fmla="*/ 404837 h 414418"/>
                  <a:gd name="connsiteX14" fmla="*/ 111614 w 324980"/>
                  <a:gd name="connsiteY14" fmla="*/ 413548 h 414418"/>
                  <a:gd name="connsiteX15" fmla="*/ 119832 w 324980"/>
                  <a:gd name="connsiteY15" fmla="*/ 406810 h 414418"/>
                  <a:gd name="connsiteX16" fmla="*/ 126407 w 324980"/>
                  <a:gd name="connsiteY16" fmla="*/ 392181 h 414418"/>
                  <a:gd name="connsiteX17" fmla="*/ 133146 w 324980"/>
                  <a:gd name="connsiteY17" fmla="*/ 368513 h 414418"/>
                  <a:gd name="connsiteX18" fmla="*/ 151554 w 324980"/>
                  <a:gd name="connsiteY18" fmla="*/ 312301 h 414418"/>
                  <a:gd name="connsiteX19" fmla="*/ 152212 w 324980"/>
                  <a:gd name="connsiteY19" fmla="*/ 327916 h 414418"/>
                  <a:gd name="connsiteX20" fmla="*/ 152212 w 324980"/>
                  <a:gd name="connsiteY20" fmla="*/ 327916 h 414418"/>
                  <a:gd name="connsiteX21" fmla="*/ 161087 w 324980"/>
                  <a:gd name="connsiteY21" fmla="*/ 367691 h 414418"/>
                  <a:gd name="connsiteX22" fmla="*/ 193796 w 324980"/>
                  <a:gd name="connsiteY22" fmla="*/ 394482 h 414418"/>
                  <a:gd name="connsiteX23" fmla="*/ 216149 w 324980"/>
                  <a:gd name="connsiteY23" fmla="*/ 393661 h 414418"/>
                  <a:gd name="connsiteX24" fmla="*/ 247378 w 324980"/>
                  <a:gd name="connsiteY24" fmla="*/ 361610 h 414418"/>
                  <a:gd name="connsiteX25" fmla="*/ 238338 w 324980"/>
                  <a:gd name="connsiteY25" fmla="*/ 353556 h 414418"/>
                  <a:gd name="connsiteX26" fmla="*/ 228969 w 324980"/>
                  <a:gd name="connsiteY26" fmla="*/ 363089 h 414418"/>
                  <a:gd name="connsiteX27" fmla="*/ 216806 w 324980"/>
                  <a:gd name="connsiteY27" fmla="*/ 378539 h 414418"/>
                  <a:gd name="connsiteX28" fmla="*/ 207438 w 324980"/>
                  <a:gd name="connsiteY28" fmla="*/ 378046 h 414418"/>
                  <a:gd name="connsiteX29" fmla="*/ 199713 w 324980"/>
                  <a:gd name="connsiteY29" fmla="*/ 365883 h 414418"/>
                  <a:gd name="connsiteX30" fmla="*/ 194289 w 324980"/>
                  <a:gd name="connsiteY30" fmla="*/ 325122 h 414418"/>
                  <a:gd name="connsiteX31" fmla="*/ 197740 w 324980"/>
                  <a:gd name="connsiteY31" fmla="*/ 269896 h 414418"/>
                  <a:gd name="connsiteX32" fmla="*/ 203657 w 324980"/>
                  <a:gd name="connsiteY32" fmla="*/ 260363 h 414418"/>
                  <a:gd name="connsiteX33" fmla="*/ 255596 w 324980"/>
                  <a:gd name="connsiteY33" fmla="*/ 214834 h 414418"/>
                  <a:gd name="connsiteX34" fmla="*/ 306384 w 324980"/>
                  <a:gd name="connsiteY34" fmla="*/ 135283 h 414418"/>
                  <a:gd name="connsiteX35" fmla="*/ 324957 w 324980"/>
                  <a:gd name="connsiteY35" fmla="*/ 58033 h 414418"/>
                  <a:gd name="connsiteX36" fmla="*/ 321176 w 324980"/>
                  <a:gd name="connsiteY36" fmla="*/ 27461 h 414418"/>
                  <a:gd name="connsiteX37" fmla="*/ 259540 w 324980"/>
                  <a:gd name="connsiteY37" fmla="*/ 6752 h 414418"/>
                  <a:gd name="connsiteX38" fmla="*/ 239488 w 324980"/>
                  <a:gd name="connsiteY38" fmla="*/ 24831 h 414418"/>
                  <a:gd name="connsiteX39" fmla="*/ 199384 w 324980"/>
                  <a:gd name="connsiteY39" fmla="*/ 92877 h 414418"/>
                  <a:gd name="connsiteX40" fmla="*/ 158458 w 324980"/>
                  <a:gd name="connsiteY40" fmla="*/ 233079 h 414418"/>
                  <a:gd name="connsiteX41" fmla="*/ 152376 w 324980"/>
                  <a:gd name="connsiteY41" fmla="*/ 277621 h 414418"/>
                  <a:gd name="connsiteX42" fmla="*/ 146295 w 324980"/>
                  <a:gd name="connsiteY42" fmla="*/ 292249 h 414418"/>
                  <a:gd name="connsiteX43" fmla="*/ 115559 w 324980"/>
                  <a:gd name="connsiteY43" fmla="*/ 376238 h 414418"/>
                  <a:gd name="connsiteX44" fmla="*/ 112436 w 324980"/>
                  <a:gd name="connsiteY44" fmla="*/ 383141 h 414418"/>
                  <a:gd name="connsiteX45" fmla="*/ 112107 w 324980"/>
                  <a:gd name="connsiteY45" fmla="*/ 375745 h 414418"/>
                  <a:gd name="connsiteX46" fmla="*/ 121476 w 324980"/>
                  <a:gd name="connsiteY46" fmla="*/ 339092 h 414418"/>
                  <a:gd name="connsiteX47" fmla="*/ 134461 w 324980"/>
                  <a:gd name="connsiteY47" fmla="*/ 268581 h 414418"/>
                  <a:gd name="connsiteX48" fmla="*/ 135118 w 324980"/>
                  <a:gd name="connsiteY48" fmla="*/ 247707 h 414418"/>
                  <a:gd name="connsiteX49" fmla="*/ 117203 w 324980"/>
                  <a:gd name="connsiteY49" fmla="*/ 230449 h 414418"/>
                  <a:gd name="connsiteX50" fmla="*/ 107505 w 324980"/>
                  <a:gd name="connsiteY50" fmla="*/ 235215 h 414418"/>
                  <a:gd name="connsiteX51" fmla="*/ 101753 w 324980"/>
                  <a:gd name="connsiteY51" fmla="*/ 243105 h 414418"/>
                  <a:gd name="connsiteX52" fmla="*/ 54581 w 324980"/>
                  <a:gd name="connsiteY52" fmla="*/ 313616 h 414418"/>
                  <a:gd name="connsiteX53" fmla="*/ 34200 w 324980"/>
                  <a:gd name="connsiteY53" fmla="*/ 342708 h 414418"/>
                  <a:gd name="connsiteX54" fmla="*/ 29762 w 324980"/>
                  <a:gd name="connsiteY54" fmla="*/ 346489 h 414418"/>
                  <a:gd name="connsiteX55" fmla="*/ 31899 w 324980"/>
                  <a:gd name="connsiteY55" fmla="*/ 335312 h 414418"/>
                  <a:gd name="connsiteX56" fmla="*/ 78742 w 324980"/>
                  <a:gd name="connsiteY56" fmla="*/ 230613 h 414418"/>
                  <a:gd name="connsiteX57" fmla="*/ 96986 w 324980"/>
                  <a:gd name="connsiteY57" fmla="*/ 211054 h 414418"/>
                  <a:gd name="connsiteX58" fmla="*/ 115066 w 324980"/>
                  <a:gd name="connsiteY58" fmla="*/ 214013 h 414418"/>
                  <a:gd name="connsiteX59" fmla="*/ 122627 w 324980"/>
                  <a:gd name="connsiteY59" fmla="*/ 220423 h 414418"/>
                  <a:gd name="connsiteX60" fmla="*/ 129530 w 324980"/>
                  <a:gd name="connsiteY60" fmla="*/ 215163 h 414418"/>
                  <a:gd name="connsiteX61" fmla="*/ 124599 w 324980"/>
                  <a:gd name="connsiteY61" fmla="*/ 203822 h 414418"/>
                  <a:gd name="connsiteX62" fmla="*/ 109971 w 324980"/>
                  <a:gd name="connsiteY62" fmla="*/ 192974 h 414418"/>
                  <a:gd name="connsiteX63" fmla="*/ 72167 w 324980"/>
                  <a:gd name="connsiteY63" fmla="*/ 193796 h 414418"/>
                  <a:gd name="connsiteX64" fmla="*/ 46362 w 324980"/>
                  <a:gd name="connsiteY64" fmla="*/ 219108 h 414418"/>
                  <a:gd name="connsiteX65" fmla="*/ 203822 w 324980"/>
                  <a:gd name="connsiteY65" fmla="*/ 233243 h 414418"/>
                  <a:gd name="connsiteX66" fmla="*/ 223381 w 324980"/>
                  <a:gd name="connsiteY66" fmla="*/ 153198 h 414418"/>
                  <a:gd name="connsiteX67" fmla="*/ 247871 w 324980"/>
                  <a:gd name="connsiteY67" fmla="*/ 79400 h 414418"/>
                  <a:gd name="connsiteX68" fmla="*/ 275812 w 324980"/>
                  <a:gd name="connsiteY68" fmla="*/ 31242 h 414418"/>
                  <a:gd name="connsiteX69" fmla="*/ 287646 w 324980"/>
                  <a:gd name="connsiteY69" fmla="*/ 19901 h 414418"/>
                  <a:gd name="connsiteX70" fmla="*/ 294057 w 324980"/>
                  <a:gd name="connsiteY70" fmla="*/ 16613 h 414418"/>
                  <a:gd name="connsiteX71" fmla="*/ 294057 w 324980"/>
                  <a:gd name="connsiteY71" fmla="*/ 16613 h 414418"/>
                  <a:gd name="connsiteX72" fmla="*/ 304740 w 324980"/>
                  <a:gd name="connsiteY72" fmla="*/ 44884 h 414418"/>
                  <a:gd name="connsiteX73" fmla="*/ 300302 w 324980"/>
                  <a:gd name="connsiteY73" fmla="*/ 93535 h 414418"/>
                  <a:gd name="connsiteX74" fmla="*/ 251158 w 324980"/>
                  <a:gd name="connsiteY74" fmla="*/ 193139 h 414418"/>
                  <a:gd name="connsiteX75" fmla="*/ 210560 w 324980"/>
                  <a:gd name="connsiteY75" fmla="*/ 237352 h 414418"/>
                  <a:gd name="connsiteX76" fmla="*/ 203657 w 324980"/>
                  <a:gd name="connsiteY76" fmla="*/ 242612 h 414418"/>
                  <a:gd name="connsiteX77" fmla="*/ 202178 w 324980"/>
                  <a:gd name="connsiteY77" fmla="*/ 241790 h 414418"/>
                  <a:gd name="connsiteX78" fmla="*/ 203822 w 324980"/>
                  <a:gd name="connsiteY78" fmla="*/ 233243 h 41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24980" h="414418">
                    <a:moveTo>
                      <a:pt x="46362" y="219108"/>
                    </a:moveTo>
                    <a:cubicBezTo>
                      <a:pt x="32556" y="238338"/>
                      <a:pt x="20557" y="259377"/>
                      <a:pt x="11682" y="281894"/>
                    </a:cubicBezTo>
                    <a:cubicBezTo>
                      <a:pt x="5929" y="296851"/>
                      <a:pt x="670" y="312301"/>
                      <a:pt x="12" y="328738"/>
                    </a:cubicBezTo>
                    <a:cubicBezTo>
                      <a:pt x="-152" y="339092"/>
                      <a:pt x="1327" y="348790"/>
                      <a:pt x="5765" y="357830"/>
                    </a:cubicBezTo>
                    <a:cubicBezTo>
                      <a:pt x="9874" y="366870"/>
                      <a:pt x="17928" y="370650"/>
                      <a:pt x="27132" y="372129"/>
                    </a:cubicBezTo>
                    <a:cubicBezTo>
                      <a:pt x="34528" y="373115"/>
                      <a:pt x="40610" y="369006"/>
                      <a:pt x="44883" y="363582"/>
                    </a:cubicBezTo>
                    <a:cubicBezTo>
                      <a:pt x="50636" y="356022"/>
                      <a:pt x="56060" y="347968"/>
                      <a:pt x="61155" y="340079"/>
                    </a:cubicBezTo>
                    <a:cubicBezTo>
                      <a:pt x="68223" y="329066"/>
                      <a:pt x="74140" y="317561"/>
                      <a:pt x="80550" y="305891"/>
                    </a:cubicBezTo>
                    <a:cubicBezTo>
                      <a:pt x="85481" y="297180"/>
                      <a:pt x="90905" y="288633"/>
                      <a:pt x="96164" y="279758"/>
                    </a:cubicBezTo>
                    <a:lnTo>
                      <a:pt x="97315" y="280744"/>
                    </a:lnTo>
                    <a:cubicBezTo>
                      <a:pt x="97150" y="282059"/>
                      <a:pt x="96493" y="283538"/>
                      <a:pt x="96329" y="285181"/>
                    </a:cubicBezTo>
                    <a:cubicBezTo>
                      <a:pt x="89261" y="308521"/>
                      <a:pt x="83015" y="332189"/>
                      <a:pt x="79728" y="356350"/>
                    </a:cubicBezTo>
                    <a:cubicBezTo>
                      <a:pt x="78249" y="366541"/>
                      <a:pt x="77098" y="376731"/>
                      <a:pt x="78906" y="386922"/>
                    </a:cubicBezTo>
                    <a:cubicBezTo>
                      <a:pt x="80385" y="393496"/>
                      <a:pt x="82193" y="399413"/>
                      <a:pt x="86138" y="404837"/>
                    </a:cubicBezTo>
                    <a:cubicBezTo>
                      <a:pt x="91398" y="412727"/>
                      <a:pt x="102574" y="416178"/>
                      <a:pt x="111614" y="413548"/>
                    </a:cubicBezTo>
                    <a:cubicBezTo>
                      <a:pt x="115230" y="412234"/>
                      <a:pt x="118353" y="410261"/>
                      <a:pt x="119832" y="406810"/>
                    </a:cubicBezTo>
                    <a:cubicBezTo>
                      <a:pt x="122462" y="401879"/>
                      <a:pt x="124763" y="396948"/>
                      <a:pt x="126407" y="392181"/>
                    </a:cubicBezTo>
                    <a:cubicBezTo>
                      <a:pt x="129037" y="384292"/>
                      <a:pt x="131173" y="376403"/>
                      <a:pt x="133146" y="368513"/>
                    </a:cubicBezTo>
                    <a:cubicBezTo>
                      <a:pt x="139392" y="349776"/>
                      <a:pt x="145309" y="330874"/>
                      <a:pt x="151554" y="312301"/>
                    </a:cubicBezTo>
                    <a:cubicBezTo>
                      <a:pt x="151719" y="317561"/>
                      <a:pt x="151883" y="322656"/>
                      <a:pt x="152212" y="327916"/>
                    </a:cubicBezTo>
                    <a:lnTo>
                      <a:pt x="152212" y="327916"/>
                    </a:lnTo>
                    <a:cubicBezTo>
                      <a:pt x="153034" y="341887"/>
                      <a:pt x="155499" y="355529"/>
                      <a:pt x="161087" y="367691"/>
                    </a:cubicBezTo>
                    <a:cubicBezTo>
                      <a:pt x="167333" y="382320"/>
                      <a:pt x="178181" y="391524"/>
                      <a:pt x="193796" y="394482"/>
                    </a:cubicBezTo>
                    <a:cubicBezTo>
                      <a:pt x="201356" y="396290"/>
                      <a:pt x="208917" y="395304"/>
                      <a:pt x="216149" y="393661"/>
                    </a:cubicBezTo>
                    <a:cubicBezTo>
                      <a:pt x="234229" y="390209"/>
                      <a:pt x="244748" y="373937"/>
                      <a:pt x="247378" y="361610"/>
                    </a:cubicBezTo>
                    <a:cubicBezTo>
                      <a:pt x="248199" y="355200"/>
                      <a:pt x="244255" y="351748"/>
                      <a:pt x="238338" y="353556"/>
                    </a:cubicBezTo>
                    <a:cubicBezTo>
                      <a:pt x="233736" y="354871"/>
                      <a:pt x="230613" y="357501"/>
                      <a:pt x="228969" y="363089"/>
                    </a:cubicBezTo>
                    <a:cubicBezTo>
                      <a:pt x="226832" y="369335"/>
                      <a:pt x="222559" y="374759"/>
                      <a:pt x="216806" y="378539"/>
                    </a:cubicBezTo>
                    <a:cubicBezTo>
                      <a:pt x="212697" y="381169"/>
                      <a:pt x="210560" y="381005"/>
                      <a:pt x="207438" y="378046"/>
                    </a:cubicBezTo>
                    <a:cubicBezTo>
                      <a:pt x="203164" y="375088"/>
                      <a:pt x="201192" y="370486"/>
                      <a:pt x="199713" y="365883"/>
                    </a:cubicBezTo>
                    <a:cubicBezTo>
                      <a:pt x="195932" y="352406"/>
                      <a:pt x="193796" y="338599"/>
                      <a:pt x="194289" y="325122"/>
                    </a:cubicBezTo>
                    <a:cubicBezTo>
                      <a:pt x="195110" y="306549"/>
                      <a:pt x="196918" y="288304"/>
                      <a:pt x="197740" y="269896"/>
                    </a:cubicBezTo>
                    <a:cubicBezTo>
                      <a:pt x="198398" y="265458"/>
                      <a:pt x="200206" y="262664"/>
                      <a:pt x="203657" y="260363"/>
                    </a:cubicBezTo>
                    <a:cubicBezTo>
                      <a:pt x="224203" y="249022"/>
                      <a:pt x="240639" y="232586"/>
                      <a:pt x="255596" y="214834"/>
                    </a:cubicBezTo>
                    <a:cubicBezTo>
                      <a:pt x="276799" y="191002"/>
                      <a:pt x="293070" y="163882"/>
                      <a:pt x="306384" y="135283"/>
                    </a:cubicBezTo>
                    <a:cubicBezTo>
                      <a:pt x="318218" y="110793"/>
                      <a:pt x="325450" y="85481"/>
                      <a:pt x="324957" y="58033"/>
                    </a:cubicBezTo>
                    <a:cubicBezTo>
                      <a:pt x="324792" y="48007"/>
                      <a:pt x="323971" y="37652"/>
                      <a:pt x="321176" y="27461"/>
                    </a:cubicBezTo>
                    <a:cubicBezTo>
                      <a:pt x="315259" y="4122"/>
                      <a:pt x="278935" y="-8698"/>
                      <a:pt x="259540" y="6752"/>
                    </a:cubicBezTo>
                    <a:cubicBezTo>
                      <a:pt x="252637" y="12340"/>
                      <a:pt x="245405" y="18257"/>
                      <a:pt x="239488" y="24831"/>
                    </a:cubicBezTo>
                    <a:cubicBezTo>
                      <a:pt x="221737" y="45048"/>
                      <a:pt x="209081" y="68223"/>
                      <a:pt x="199384" y="92877"/>
                    </a:cubicBezTo>
                    <a:cubicBezTo>
                      <a:pt x="180975" y="137913"/>
                      <a:pt x="167004" y="184756"/>
                      <a:pt x="158458" y="233079"/>
                    </a:cubicBezTo>
                    <a:cubicBezTo>
                      <a:pt x="155663" y="247871"/>
                      <a:pt x="153527" y="262664"/>
                      <a:pt x="152376" y="277621"/>
                    </a:cubicBezTo>
                    <a:cubicBezTo>
                      <a:pt x="150239" y="282387"/>
                      <a:pt x="148267" y="287318"/>
                      <a:pt x="146295" y="292249"/>
                    </a:cubicBezTo>
                    <a:cubicBezTo>
                      <a:pt x="135776" y="320191"/>
                      <a:pt x="125749" y="348297"/>
                      <a:pt x="115559" y="376238"/>
                    </a:cubicBezTo>
                    <a:lnTo>
                      <a:pt x="112436" y="383141"/>
                    </a:lnTo>
                    <a:cubicBezTo>
                      <a:pt x="111943" y="380512"/>
                      <a:pt x="112107" y="378211"/>
                      <a:pt x="112107" y="375745"/>
                    </a:cubicBezTo>
                    <a:cubicBezTo>
                      <a:pt x="115559" y="363747"/>
                      <a:pt x="119175" y="351748"/>
                      <a:pt x="121476" y="339092"/>
                    </a:cubicBezTo>
                    <a:cubicBezTo>
                      <a:pt x="126571" y="315917"/>
                      <a:pt x="130680" y="292413"/>
                      <a:pt x="134461" y="268581"/>
                    </a:cubicBezTo>
                    <a:cubicBezTo>
                      <a:pt x="135611" y="261842"/>
                      <a:pt x="135611" y="254774"/>
                      <a:pt x="135118" y="247707"/>
                    </a:cubicBezTo>
                    <a:cubicBezTo>
                      <a:pt x="134296" y="237681"/>
                      <a:pt x="127064" y="231599"/>
                      <a:pt x="117203" y="230449"/>
                    </a:cubicBezTo>
                    <a:cubicBezTo>
                      <a:pt x="113587" y="230449"/>
                      <a:pt x="109478" y="231106"/>
                      <a:pt x="107505" y="235215"/>
                    </a:cubicBezTo>
                    <a:cubicBezTo>
                      <a:pt x="106026" y="238009"/>
                      <a:pt x="103889" y="240146"/>
                      <a:pt x="101753" y="243105"/>
                    </a:cubicBezTo>
                    <a:cubicBezTo>
                      <a:pt x="86302" y="266444"/>
                      <a:pt x="70359" y="290277"/>
                      <a:pt x="54581" y="313616"/>
                    </a:cubicBezTo>
                    <a:cubicBezTo>
                      <a:pt x="48335" y="323478"/>
                      <a:pt x="41103" y="333504"/>
                      <a:pt x="34200" y="342708"/>
                    </a:cubicBezTo>
                    <a:cubicBezTo>
                      <a:pt x="33542" y="343694"/>
                      <a:pt x="32063" y="344516"/>
                      <a:pt x="29762" y="346489"/>
                    </a:cubicBezTo>
                    <a:cubicBezTo>
                      <a:pt x="30419" y="341722"/>
                      <a:pt x="31077" y="338271"/>
                      <a:pt x="31899" y="335312"/>
                    </a:cubicBezTo>
                    <a:cubicBezTo>
                      <a:pt x="39459" y="296522"/>
                      <a:pt x="55731" y="262006"/>
                      <a:pt x="78742" y="230613"/>
                    </a:cubicBezTo>
                    <a:cubicBezTo>
                      <a:pt x="83837" y="223217"/>
                      <a:pt x="89590" y="216314"/>
                      <a:pt x="96986" y="211054"/>
                    </a:cubicBezTo>
                    <a:cubicBezTo>
                      <a:pt x="106190" y="204973"/>
                      <a:pt x="108656" y="205466"/>
                      <a:pt x="115066" y="214013"/>
                    </a:cubicBezTo>
                    <a:cubicBezTo>
                      <a:pt x="117203" y="216478"/>
                      <a:pt x="119832" y="219272"/>
                      <a:pt x="122627" y="220423"/>
                    </a:cubicBezTo>
                    <a:cubicBezTo>
                      <a:pt x="127064" y="222395"/>
                      <a:pt x="130023" y="219765"/>
                      <a:pt x="129530" y="215163"/>
                    </a:cubicBezTo>
                    <a:cubicBezTo>
                      <a:pt x="129858" y="210725"/>
                      <a:pt x="127557" y="206945"/>
                      <a:pt x="124599" y="203822"/>
                    </a:cubicBezTo>
                    <a:cubicBezTo>
                      <a:pt x="119832" y="199877"/>
                      <a:pt x="114902" y="196261"/>
                      <a:pt x="109971" y="192974"/>
                    </a:cubicBezTo>
                    <a:cubicBezTo>
                      <a:pt x="97315" y="185249"/>
                      <a:pt x="84494" y="185578"/>
                      <a:pt x="72167" y="193796"/>
                    </a:cubicBezTo>
                    <a:cubicBezTo>
                      <a:pt x="61319" y="199713"/>
                      <a:pt x="53266" y="209082"/>
                      <a:pt x="46362" y="219108"/>
                    </a:cubicBezTo>
                    <a:close/>
                    <a:moveTo>
                      <a:pt x="203822" y="233243"/>
                    </a:moveTo>
                    <a:cubicBezTo>
                      <a:pt x="208588" y="205959"/>
                      <a:pt x="216149" y="179661"/>
                      <a:pt x="223381" y="153198"/>
                    </a:cubicBezTo>
                    <a:cubicBezTo>
                      <a:pt x="230448" y="128544"/>
                      <a:pt x="237680" y="103397"/>
                      <a:pt x="247871" y="79400"/>
                    </a:cubicBezTo>
                    <a:cubicBezTo>
                      <a:pt x="254774" y="62142"/>
                      <a:pt x="263978" y="45870"/>
                      <a:pt x="275812" y="31242"/>
                    </a:cubicBezTo>
                    <a:cubicBezTo>
                      <a:pt x="279428" y="27297"/>
                      <a:pt x="283866" y="23517"/>
                      <a:pt x="287646" y="19901"/>
                    </a:cubicBezTo>
                    <a:cubicBezTo>
                      <a:pt x="289619" y="18750"/>
                      <a:pt x="291755" y="17928"/>
                      <a:pt x="294057" y="16613"/>
                    </a:cubicBezTo>
                    <a:lnTo>
                      <a:pt x="294057" y="16613"/>
                    </a:lnTo>
                    <a:cubicBezTo>
                      <a:pt x="300795" y="24831"/>
                      <a:pt x="303918" y="34529"/>
                      <a:pt x="304740" y="44884"/>
                    </a:cubicBezTo>
                    <a:cubicBezTo>
                      <a:pt x="306055" y="61156"/>
                      <a:pt x="304740" y="77756"/>
                      <a:pt x="300302" y="93535"/>
                    </a:cubicBezTo>
                    <a:cubicBezTo>
                      <a:pt x="290934" y="129859"/>
                      <a:pt x="273018" y="162403"/>
                      <a:pt x="251158" y="193139"/>
                    </a:cubicBezTo>
                    <a:cubicBezTo>
                      <a:pt x="239488" y="209903"/>
                      <a:pt x="225189" y="223381"/>
                      <a:pt x="210560" y="237352"/>
                    </a:cubicBezTo>
                    <a:cubicBezTo>
                      <a:pt x="208424" y="239489"/>
                      <a:pt x="205794" y="241132"/>
                      <a:pt x="203657" y="242612"/>
                    </a:cubicBezTo>
                    <a:cubicBezTo>
                      <a:pt x="203329" y="242612"/>
                      <a:pt x="202671" y="242283"/>
                      <a:pt x="202178" y="241790"/>
                    </a:cubicBezTo>
                    <a:cubicBezTo>
                      <a:pt x="202835" y="238996"/>
                      <a:pt x="203000" y="236366"/>
                      <a:pt x="203822" y="233243"/>
                    </a:cubicBezTo>
                    <a:close/>
                  </a:path>
                </a:pathLst>
              </a:custGeom>
              <a:grpFill/>
              <a:ln w="16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8" name="Forma Livre 77">
                <a:extLst>
                  <a:ext uri="{FF2B5EF4-FFF2-40B4-BE49-F238E27FC236}">
                    <a16:creationId xmlns:a16="http://schemas.microsoft.com/office/drawing/2014/main" id="{D53DEF08-3B77-A8EC-185D-C53A24C57753}"/>
                  </a:ext>
                </a:extLst>
              </p:cNvPr>
              <p:cNvSpPr/>
              <p:nvPr/>
            </p:nvSpPr>
            <p:spPr>
              <a:xfrm>
                <a:off x="581232" y="548077"/>
                <a:ext cx="879356" cy="767180"/>
              </a:xfrm>
              <a:custGeom>
                <a:avLst/>
                <a:gdLst>
                  <a:gd name="connsiteX0" fmla="*/ 815254 w 879356"/>
                  <a:gd name="connsiteY0" fmla="*/ 413967 h 767180"/>
                  <a:gd name="connsiteX1" fmla="*/ 623772 w 879356"/>
                  <a:gd name="connsiteY1" fmla="*/ 438457 h 767180"/>
                  <a:gd name="connsiteX2" fmla="*/ 564602 w 879356"/>
                  <a:gd name="connsiteY2" fmla="*/ 299735 h 767180"/>
                  <a:gd name="connsiteX3" fmla="*/ 564602 w 879356"/>
                  <a:gd name="connsiteY3" fmla="*/ 225936 h 767180"/>
                  <a:gd name="connsiteX4" fmla="*/ 593036 w 879356"/>
                  <a:gd name="connsiteY4" fmla="*/ 108417 h 767180"/>
                  <a:gd name="connsiteX5" fmla="*/ 603062 w 879356"/>
                  <a:gd name="connsiteY5" fmla="*/ 99213 h 767180"/>
                  <a:gd name="connsiteX6" fmla="*/ 635770 w 879356"/>
                  <a:gd name="connsiteY6" fmla="*/ 94118 h 767180"/>
                  <a:gd name="connsiteX7" fmla="*/ 642345 w 879356"/>
                  <a:gd name="connsiteY7" fmla="*/ 92310 h 767180"/>
                  <a:gd name="connsiteX8" fmla="*/ 649906 w 879356"/>
                  <a:gd name="connsiteY8" fmla="*/ 85735 h 767180"/>
                  <a:gd name="connsiteX9" fmla="*/ 643002 w 879356"/>
                  <a:gd name="connsiteY9" fmla="*/ 78339 h 767180"/>
                  <a:gd name="connsiteX10" fmla="*/ 615390 w 879356"/>
                  <a:gd name="connsiteY10" fmla="*/ 72586 h 767180"/>
                  <a:gd name="connsiteX11" fmla="*/ 604706 w 879356"/>
                  <a:gd name="connsiteY11" fmla="*/ 73408 h 767180"/>
                  <a:gd name="connsiteX12" fmla="*/ 606350 w 879356"/>
                  <a:gd name="connsiteY12" fmla="*/ 68641 h 767180"/>
                  <a:gd name="connsiteX13" fmla="*/ 611445 w 879356"/>
                  <a:gd name="connsiteY13" fmla="*/ 52863 h 767180"/>
                  <a:gd name="connsiteX14" fmla="*/ 603555 w 879356"/>
                  <a:gd name="connsiteY14" fmla="*/ 34125 h 767180"/>
                  <a:gd name="connsiteX15" fmla="*/ 590571 w 879356"/>
                  <a:gd name="connsiteY15" fmla="*/ 30181 h 767180"/>
                  <a:gd name="connsiteX16" fmla="*/ 567560 w 879356"/>
                  <a:gd name="connsiteY16" fmla="*/ 44151 h 767180"/>
                  <a:gd name="connsiteX17" fmla="*/ 556877 w 879356"/>
                  <a:gd name="connsiteY17" fmla="*/ 77188 h 767180"/>
                  <a:gd name="connsiteX18" fmla="*/ 549151 w 879356"/>
                  <a:gd name="connsiteY18" fmla="*/ 84913 h 767180"/>
                  <a:gd name="connsiteX19" fmla="*/ 528442 w 879356"/>
                  <a:gd name="connsiteY19" fmla="*/ 90666 h 767180"/>
                  <a:gd name="connsiteX20" fmla="*/ 505595 w 879356"/>
                  <a:gd name="connsiteY20" fmla="*/ 97898 h 767180"/>
                  <a:gd name="connsiteX21" fmla="*/ 501158 w 879356"/>
                  <a:gd name="connsiteY21" fmla="*/ 108253 h 767180"/>
                  <a:gd name="connsiteX22" fmla="*/ 511512 w 879356"/>
                  <a:gd name="connsiteY22" fmla="*/ 119101 h 767180"/>
                  <a:gd name="connsiteX23" fmla="*/ 523347 w 879356"/>
                  <a:gd name="connsiteY23" fmla="*/ 121073 h 767180"/>
                  <a:gd name="connsiteX24" fmla="*/ 545371 w 879356"/>
                  <a:gd name="connsiteY24" fmla="*/ 114992 h 767180"/>
                  <a:gd name="connsiteX25" fmla="*/ 541920 w 879356"/>
                  <a:gd name="connsiteY25" fmla="*/ 128962 h 767180"/>
                  <a:gd name="connsiteX26" fmla="*/ 531400 w 879356"/>
                  <a:gd name="connsiteY26" fmla="*/ 189612 h 767180"/>
                  <a:gd name="connsiteX27" fmla="*/ 530250 w 879356"/>
                  <a:gd name="connsiteY27" fmla="*/ 191913 h 767180"/>
                  <a:gd name="connsiteX28" fmla="*/ 516772 w 879356"/>
                  <a:gd name="connsiteY28" fmla="*/ 231031 h 767180"/>
                  <a:gd name="connsiteX29" fmla="*/ 492940 w 879356"/>
                  <a:gd name="connsiteY29" fmla="*/ 317157 h 767180"/>
                  <a:gd name="connsiteX30" fmla="*/ 490474 w 879356"/>
                  <a:gd name="connsiteY30" fmla="*/ 324389 h 767180"/>
                  <a:gd name="connsiteX31" fmla="*/ 489652 w 879356"/>
                  <a:gd name="connsiteY31" fmla="*/ 317157 h 767180"/>
                  <a:gd name="connsiteX32" fmla="*/ 496062 w 879356"/>
                  <a:gd name="connsiteY32" fmla="*/ 279847 h 767180"/>
                  <a:gd name="connsiteX33" fmla="*/ 503294 w 879356"/>
                  <a:gd name="connsiteY33" fmla="*/ 208514 h 767180"/>
                  <a:gd name="connsiteX34" fmla="*/ 502308 w 879356"/>
                  <a:gd name="connsiteY34" fmla="*/ 187640 h 767180"/>
                  <a:gd name="connsiteX35" fmla="*/ 483078 w 879356"/>
                  <a:gd name="connsiteY35" fmla="*/ 171861 h 767180"/>
                  <a:gd name="connsiteX36" fmla="*/ 473873 w 879356"/>
                  <a:gd name="connsiteY36" fmla="*/ 177449 h 767180"/>
                  <a:gd name="connsiteX37" fmla="*/ 468778 w 879356"/>
                  <a:gd name="connsiteY37" fmla="*/ 185667 h 767180"/>
                  <a:gd name="connsiteX38" fmla="*/ 427523 w 879356"/>
                  <a:gd name="connsiteY38" fmla="*/ 259795 h 767180"/>
                  <a:gd name="connsiteX39" fmla="*/ 409608 w 879356"/>
                  <a:gd name="connsiteY39" fmla="*/ 290531 h 767180"/>
                  <a:gd name="connsiteX40" fmla="*/ 405499 w 879356"/>
                  <a:gd name="connsiteY40" fmla="*/ 294640 h 767180"/>
                  <a:gd name="connsiteX41" fmla="*/ 406649 w 879356"/>
                  <a:gd name="connsiteY41" fmla="*/ 283299 h 767180"/>
                  <a:gd name="connsiteX42" fmla="*/ 444781 w 879356"/>
                  <a:gd name="connsiteY42" fmla="*/ 175148 h 767180"/>
                  <a:gd name="connsiteX43" fmla="*/ 461382 w 879356"/>
                  <a:gd name="connsiteY43" fmla="*/ 154110 h 767180"/>
                  <a:gd name="connsiteX44" fmla="*/ 479626 w 879356"/>
                  <a:gd name="connsiteY44" fmla="*/ 155589 h 767180"/>
                  <a:gd name="connsiteX45" fmla="*/ 487680 w 879356"/>
                  <a:gd name="connsiteY45" fmla="*/ 161342 h 767180"/>
                  <a:gd name="connsiteX46" fmla="*/ 494090 w 879356"/>
                  <a:gd name="connsiteY46" fmla="*/ 155589 h 767180"/>
                  <a:gd name="connsiteX47" fmla="*/ 488173 w 879356"/>
                  <a:gd name="connsiteY47" fmla="*/ 144741 h 767180"/>
                  <a:gd name="connsiteX48" fmla="*/ 472723 w 879356"/>
                  <a:gd name="connsiteY48" fmla="*/ 135044 h 767180"/>
                  <a:gd name="connsiteX49" fmla="*/ 435084 w 879356"/>
                  <a:gd name="connsiteY49" fmla="*/ 138824 h 767180"/>
                  <a:gd name="connsiteX50" fmla="*/ 411580 w 879356"/>
                  <a:gd name="connsiteY50" fmla="*/ 166437 h 767180"/>
                  <a:gd name="connsiteX51" fmla="*/ 381995 w 879356"/>
                  <a:gd name="connsiteY51" fmla="*/ 231853 h 767180"/>
                  <a:gd name="connsiteX52" fmla="*/ 377557 w 879356"/>
                  <a:gd name="connsiteY52" fmla="*/ 248125 h 767180"/>
                  <a:gd name="connsiteX53" fmla="*/ 347807 w 879356"/>
                  <a:gd name="connsiteY53" fmla="*/ 340661 h 767180"/>
                  <a:gd name="connsiteX54" fmla="*/ 334987 w 879356"/>
                  <a:gd name="connsiteY54" fmla="*/ 371890 h 767180"/>
                  <a:gd name="connsiteX55" fmla="*/ 334987 w 879356"/>
                  <a:gd name="connsiteY55" fmla="*/ 371890 h 767180"/>
                  <a:gd name="connsiteX56" fmla="*/ 333672 w 879356"/>
                  <a:gd name="connsiteY56" fmla="*/ 371726 h 767180"/>
                  <a:gd name="connsiteX57" fmla="*/ 332851 w 879356"/>
                  <a:gd name="connsiteY57" fmla="*/ 366795 h 767180"/>
                  <a:gd name="connsiteX58" fmla="*/ 326276 w 879356"/>
                  <a:gd name="connsiteY58" fmla="*/ 289709 h 767180"/>
                  <a:gd name="connsiteX59" fmla="*/ 325454 w 879356"/>
                  <a:gd name="connsiteY59" fmla="*/ 218704 h 767180"/>
                  <a:gd name="connsiteX60" fmla="*/ 327427 w 879356"/>
                  <a:gd name="connsiteY60" fmla="*/ 104637 h 767180"/>
                  <a:gd name="connsiteX61" fmla="*/ 322824 w 879356"/>
                  <a:gd name="connsiteY61" fmla="*/ 43823 h 767180"/>
                  <a:gd name="connsiteX62" fmla="*/ 313949 w 879356"/>
                  <a:gd name="connsiteY62" fmla="*/ 18182 h 767180"/>
                  <a:gd name="connsiteX63" fmla="*/ 262339 w 879356"/>
                  <a:gd name="connsiteY63" fmla="*/ 8649 h 767180"/>
                  <a:gd name="connsiteX64" fmla="*/ 240479 w 879356"/>
                  <a:gd name="connsiteY64" fmla="*/ 32482 h 767180"/>
                  <a:gd name="connsiteX65" fmla="*/ 214016 w 879356"/>
                  <a:gd name="connsiteY65" fmla="*/ 81790 h 767180"/>
                  <a:gd name="connsiteX66" fmla="*/ 186897 w 879356"/>
                  <a:gd name="connsiteY66" fmla="*/ 168245 h 767180"/>
                  <a:gd name="connsiteX67" fmla="*/ 167831 w 879356"/>
                  <a:gd name="connsiteY67" fmla="*/ 268835 h 767180"/>
                  <a:gd name="connsiteX68" fmla="*/ 166680 w 879356"/>
                  <a:gd name="connsiteY68" fmla="*/ 277875 h 767180"/>
                  <a:gd name="connsiteX69" fmla="*/ 164708 w 879356"/>
                  <a:gd name="connsiteY69" fmla="*/ 272451 h 767180"/>
                  <a:gd name="connsiteX70" fmla="*/ 164708 w 879356"/>
                  <a:gd name="connsiteY70" fmla="*/ 250097 h 767180"/>
                  <a:gd name="connsiteX71" fmla="*/ 170460 w 879356"/>
                  <a:gd name="connsiteY71" fmla="*/ 111704 h 767180"/>
                  <a:gd name="connsiteX72" fmla="*/ 175227 w 879356"/>
                  <a:gd name="connsiteY72" fmla="*/ 62560 h 767180"/>
                  <a:gd name="connsiteX73" fmla="*/ 169639 w 879356"/>
                  <a:gd name="connsiteY73" fmla="*/ 51548 h 767180"/>
                  <a:gd name="connsiteX74" fmla="*/ 153202 w 879356"/>
                  <a:gd name="connsiteY74" fmla="*/ 46781 h 767180"/>
                  <a:gd name="connsiteX75" fmla="*/ 139396 w 879356"/>
                  <a:gd name="connsiteY75" fmla="*/ 55492 h 767180"/>
                  <a:gd name="connsiteX76" fmla="*/ 132328 w 879356"/>
                  <a:gd name="connsiteY76" fmla="*/ 84749 h 767180"/>
                  <a:gd name="connsiteX77" fmla="*/ 124439 w 879356"/>
                  <a:gd name="connsiteY77" fmla="*/ 164300 h 767180"/>
                  <a:gd name="connsiteX78" fmla="*/ 122795 w 879356"/>
                  <a:gd name="connsiteY78" fmla="*/ 228566 h 767180"/>
                  <a:gd name="connsiteX79" fmla="*/ 125096 w 879356"/>
                  <a:gd name="connsiteY79" fmla="*/ 286093 h 767180"/>
                  <a:gd name="connsiteX80" fmla="*/ 135780 w 879356"/>
                  <a:gd name="connsiteY80" fmla="*/ 356769 h 767180"/>
                  <a:gd name="connsiteX81" fmla="*/ 156983 w 879356"/>
                  <a:gd name="connsiteY81" fmla="*/ 372219 h 767180"/>
                  <a:gd name="connsiteX82" fmla="*/ 167666 w 879356"/>
                  <a:gd name="connsiteY82" fmla="*/ 364658 h 767180"/>
                  <a:gd name="connsiteX83" fmla="*/ 170296 w 879356"/>
                  <a:gd name="connsiteY83" fmla="*/ 355782 h 767180"/>
                  <a:gd name="connsiteX84" fmla="*/ 184596 w 879356"/>
                  <a:gd name="connsiteY84" fmla="*/ 288394 h 767180"/>
                  <a:gd name="connsiteX85" fmla="*/ 214674 w 879356"/>
                  <a:gd name="connsiteY85" fmla="*/ 137838 h 767180"/>
                  <a:gd name="connsiteX86" fmla="*/ 249354 w 879356"/>
                  <a:gd name="connsiteY86" fmla="*/ 52534 h 767180"/>
                  <a:gd name="connsiteX87" fmla="*/ 274666 w 879356"/>
                  <a:gd name="connsiteY87" fmla="*/ 21305 h 767180"/>
                  <a:gd name="connsiteX88" fmla="*/ 282227 w 879356"/>
                  <a:gd name="connsiteY88" fmla="*/ 16045 h 767180"/>
                  <a:gd name="connsiteX89" fmla="*/ 284199 w 879356"/>
                  <a:gd name="connsiteY89" fmla="*/ 36426 h 767180"/>
                  <a:gd name="connsiteX90" fmla="*/ 283706 w 879356"/>
                  <a:gd name="connsiteY90" fmla="*/ 84585 h 767180"/>
                  <a:gd name="connsiteX91" fmla="*/ 282063 w 879356"/>
                  <a:gd name="connsiteY91" fmla="*/ 159369 h 767180"/>
                  <a:gd name="connsiteX92" fmla="*/ 281241 w 879356"/>
                  <a:gd name="connsiteY92" fmla="*/ 214431 h 767180"/>
                  <a:gd name="connsiteX93" fmla="*/ 285185 w 879356"/>
                  <a:gd name="connsiteY93" fmla="*/ 292010 h 767180"/>
                  <a:gd name="connsiteX94" fmla="*/ 301786 w 879356"/>
                  <a:gd name="connsiteY94" fmla="*/ 367945 h 767180"/>
                  <a:gd name="connsiteX95" fmla="*/ 311319 w 879356"/>
                  <a:gd name="connsiteY95" fmla="*/ 386354 h 767180"/>
                  <a:gd name="connsiteX96" fmla="*/ 349287 w 879356"/>
                  <a:gd name="connsiteY96" fmla="*/ 386189 h 767180"/>
                  <a:gd name="connsiteX97" fmla="*/ 357341 w 879356"/>
                  <a:gd name="connsiteY97" fmla="*/ 371726 h 767180"/>
                  <a:gd name="connsiteX98" fmla="*/ 370161 w 879356"/>
                  <a:gd name="connsiteY98" fmla="*/ 336059 h 767180"/>
                  <a:gd name="connsiteX99" fmla="*/ 379201 w 879356"/>
                  <a:gd name="connsiteY99" fmla="*/ 302036 h 767180"/>
                  <a:gd name="connsiteX100" fmla="*/ 382324 w 879356"/>
                  <a:gd name="connsiteY100" fmla="*/ 308117 h 767180"/>
                  <a:gd name="connsiteX101" fmla="*/ 404677 w 879356"/>
                  <a:gd name="connsiteY101" fmla="*/ 320773 h 767180"/>
                  <a:gd name="connsiteX102" fmla="*/ 421606 w 879356"/>
                  <a:gd name="connsiteY102" fmla="*/ 310912 h 767180"/>
                  <a:gd name="connsiteX103" fmla="*/ 435906 w 879356"/>
                  <a:gd name="connsiteY103" fmla="*/ 286257 h 767180"/>
                  <a:gd name="connsiteX104" fmla="*/ 452342 w 879356"/>
                  <a:gd name="connsiteY104" fmla="*/ 250755 h 767180"/>
                  <a:gd name="connsiteX105" fmla="*/ 465820 w 879356"/>
                  <a:gd name="connsiteY105" fmla="*/ 223471 h 767180"/>
                  <a:gd name="connsiteX106" fmla="*/ 466970 w 879356"/>
                  <a:gd name="connsiteY106" fmla="*/ 224293 h 767180"/>
                  <a:gd name="connsiteX107" fmla="*/ 466313 w 879356"/>
                  <a:gd name="connsiteY107" fmla="*/ 228730 h 767180"/>
                  <a:gd name="connsiteX108" fmla="*/ 455465 w 879356"/>
                  <a:gd name="connsiteY108" fmla="*/ 300885 h 767180"/>
                  <a:gd name="connsiteX109" fmla="*/ 457108 w 879356"/>
                  <a:gd name="connsiteY109" fmla="*/ 331457 h 767180"/>
                  <a:gd name="connsiteX110" fmla="*/ 465655 w 879356"/>
                  <a:gd name="connsiteY110" fmla="*/ 348715 h 767180"/>
                  <a:gd name="connsiteX111" fmla="*/ 491789 w 879356"/>
                  <a:gd name="connsiteY111" fmla="*/ 355289 h 767180"/>
                  <a:gd name="connsiteX112" fmla="*/ 499350 w 879356"/>
                  <a:gd name="connsiteY112" fmla="*/ 347893 h 767180"/>
                  <a:gd name="connsiteX113" fmla="*/ 504609 w 879356"/>
                  <a:gd name="connsiteY113" fmla="*/ 332772 h 767180"/>
                  <a:gd name="connsiteX114" fmla="*/ 509376 w 879356"/>
                  <a:gd name="connsiteY114" fmla="*/ 308610 h 767180"/>
                  <a:gd name="connsiteX115" fmla="*/ 524826 w 879356"/>
                  <a:gd name="connsiteY115" fmla="*/ 244016 h 767180"/>
                  <a:gd name="connsiteX116" fmla="*/ 526305 w 879356"/>
                  <a:gd name="connsiteY116" fmla="*/ 239085 h 767180"/>
                  <a:gd name="connsiteX117" fmla="*/ 526305 w 879356"/>
                  <a:gd name="connsiteY117" fmla="*/ 240236 h 767180"/>
                  <a:gd name="connsiteX118" fmla="*/ 526305 w 879356"/>
                  <a:gd name="connsiteY118" fmla="*/ 240236 h 767180"/>
                  <a:gd name="connsiteX119" fmla="*/ 526305 w 879356"/>
                  <a:gd name="connsiteY119" fmla="*/ 240236 h 767180"/>
                  <a:gd name="connsiteX120" fmla="*/ 527949 w 879356"/>
                  <a:gd name="connsiteY120" fmla="*/ 272286 h 767180"/>
                  <a:gd name="connsiteX121" fmla="*/ 581202 w 879356"/>
                  <a:gd name="connsiteY121" fmla="*/ 427938 h 767180"/>
                  <a:gd name="connsiteX122" fmla="*/ 595830 w 879356"/>
                  <a:gd name="connsiteY122" fmla="*/ 449140 h 767180"/>
                  <a:gd name="connsiteX123" fmla="*/ 591393 w 879356"/>
                  <a:gd name="connsiteY123" fmla="*/ 450784 h 767180"/>
                  <a:gd name="connsiteX124" fmla="*/ 502801 w 879356"/>
                  <a:gd name="connsiteY124" fmla="*/ 482999 h 767180"/>
                  <a:gd name="connsiteX125" fmla="*/ 193142 w 879356"/>
                  <a:gd name="connsiteY125" fmla="*/ 437635 h 767180"/>
                  <a:gd name="connsiteX126" fmla="*/ 8892 w 879356"/>
                  <a:gd name="connsiteY126" fmla="*/ 518994 h 767180"/>
                  <a:gd name="connsiteX127" fmla="*/ 64118 w 879356"/>
                  <a:gd name="connsiteY127" fmla="*/ 600354 h 767180"/>
                  <a:gd name="connsiteX128" fmla="*/ 236041 w 879356"/>
                  <a:gd name="connsiteY128" fmla="*/ 589177 h 767180"/>
                  <a:gd name="connsiteX129" fmla="*/ 496391 w 879356"/>
                  <a:gd name="connsiteY129" fmla="*/ 507160 h 767180"/>
                  <a:gd name="connsiteX130" fmla="*/ 557205 w 879356"/>
                  <a:gd name="connsiteY130" fmla="*/ 540197 h 767180"/>
                  <a:gd name="connsiteX131" fmla="*/ 628539 w 879356"/>
                  <a:gd name="connsiteY131" fmla="*/ 718695 h 767180"/>
                  <a:gd name="connsiteX132" fmla="*/ 546029 w 879356"/>
                  <a:gd name="connsiteY132" fmla="*/ 735131 h 767180"/>
                  <a:gd name="connsiteX133" fmla="*/ 544056 w 879356"/>
                  <a:gd name="connsiteY133" fmla="*/ 659031 h 767180"/>
                  <a:gd name="connsiteX134" fmla="*/ 543728 w 879356"/>
                  <a:gd name="connsiteY134" fmla="*/ 637500 h 767180"/>
                  <a:gd name="connsiteX135" fmla="*/ 510198 w 879356"/>
                  <a:gd name="connsiteY135" fmla="*/ 735295 h 767180"/>
                  <a:gd name="connsiteX136" fmla="*/ 620320 w 879356"/>
                  <a:gd name="connsiteY136" fmla="*/ 750088 h 767180"/>
                  <a:gd name="connsiteX137" fmla="*/ 653522 w 879356"/>
                  <a:gd name="connsiteY137" fmla="*/ 614324 h 767180"/>
                  <a:gd name="connsiteX138" fmla="*/ 529099 w 879356"/>
                  <a:gd name="connsiteY138" fmla="*/ 495326 h 767180"/>
                  <a:gd name="connsiteX139" fmla="*/ 608158 w 879356"/>
                  <a:gd name="connsiteY139" fmla="*/ 464755 h 767180"/>
                  <a:gd name="connsiteX140" fmla="*/ 668150 w 879356"/>
                  <a:gd name="connsiteY140" fmla="*/ 518830 h 767180"/>
                  <a:gd name="connsiteX141" fmla="*/ 823472 w 879356"/>
                  <a:gd name="connsiteY141" fmla="*/ 553346 h 767180"/>
                  <a:gd name="connsiteX142" fmla="*/ 879027 w 879356"/>
                  <a:gd name="connsiteY142" fmla="*/ 474616 h 767180"/>
                  <a:gd name="connsiteX143" fmla="*/ 815254 w 879356"/>
                  <a:gd name="connsiteY143" fmla="*/ 413967 h 767180"/>
                  <a:gd name="connsiteX144" fmla="*/ 300800 w 879356"/>
                  <a:gd name="connsiteY144" fmla="*/ 549237 h 767180"/>
                  <a:gd name="connsiteX145" fmla="*/ 114413 w 879356"/>
                  <a:gd name="connsiteY145" fmla="*/ 581452 h 767180"/>
                  <a:gd name="connsiteX146" fmla="*/ 18590 w 879356"/>
                  <a:gd name="connsiteY146" fmla="*/ 533129 h 767180"/>
                  <a:gd name="connsiteX147" fmla="*/ 72829 w 879356"/>
                  <a:gd name="connsiteY147" fmla="*/ 491053 h 767180"/>
                  <a:gd name="connsiteX148" fmla="*/ 188376 w 879356"/>
                  <a:gd name="connsiteY148" fmla="*/ 460646 h 767180"/>
                  <a:gd name="connsiteX149" fmla="*/ 468121 w 879356"/>
                  <a:gd name="connsiteY149" fmla="*/ 494833 h 767180"/>
                  <a:gd name="connsiteX150" fmla="*/ 300800 w 879356"/>
                  <a:gd name="connsiteY150" fmla="*/ 549237 h 767180"/>
                  <a:gd name="connsiteX151" fmla="*/ 840566 w 879356"/>
                  <a:gd name="connsiteY151" fmla="*/ 523432 h 767180"/>
                  <a:gd name="connsiteX152" fmla="*/ 673738 w 879356"/>
                  <a:gd name="connsiteY152" fmla="*/ 490067 h 767180"/>
                  <a:gd name="connsiteX153" fmla="*/ 636757 w 879356"/>
                  <a:gd name="connsiteY153" fmla="*/ 454071 h 767180"/>
                  <a:gd name="connsiteX154" fmla="*/ 788463 w 879356"/>
                  <a:gd name="connsiteY154" fmla="*/ 434348 h 767180"/>
                  <a:gd name="connsiteX155" fmla="*/ 840566 w 879356"/>
                  <a:gd name="connsiteY155" fmla="*/ 523432 h 76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</a:cxnLst>
                <a:rect l="l" t="t" r="r" b="b"/>
                <a:pathLst>
                  <a:path w="879356" h="767180">
                    <a:moveTo>
                      <a:pt x="815254" y="413967"/>
                    </a:moveTo>
                    <a:cubicBezTo>
                      <a:pt x="748852" y="396873"/>
                      <a:pt x="685572" y="416103"/>
                      <a:pt x="623772" y="438457"/>
                    </a:cubicBezTo>
                    <a:cubicBezTo>
                      <a:pt x="582681" y="385696"/>
                      <a:pt x="569204" y="334251"/>
                      <a:pt x="564602" y="299735"/>
                    </a:cubicBezTo>
                    <a:cubicBezTo>
                      <a:pt x="561643" y="275902"/>
                      <a:pt x="562465" y="249604"/>
                      <a:pt x="564602" y="225936"/>
                    </a:cubicBezTo>
                    <a:cubicBezTo>
                      <a:pt x="569039" y="186325"/>
                      <a:pt x="581038" y="146878"/>
                      <a:pt x="593036" y="108417"/>
                    </a:cubicBezTo>
                    <a:cubicBezTo>
                      <a:pt x="594187" y="102664"/>
                      <a:pt x="597310" y="100035"/>
                      <a:pt x="603062" y="99213"/>
                    </a:cubicBezTo>
                    <a:cubicBezTo>
                      <a:pt x="614075" y="98062"/>
                      <a:pt x="624923" y="96090"/>
                      <a:pt x="635770" y="94118"/>
                    </a:cubicBezTo>
                    <a:cubicBezTo>
                      <a:pt x="638072" y="93624"/>
                      <a:pt x="640044" y="93460"/>
                      <a:pt x="642345" y="92310"/>
                    </a:cubicBezTo>
                    <a:cubicBezTo>
                      <a:pt x="645632" y="90995"/>
                      <a:pt x="649577" y="89680"/>
                      <a:pt x="649906" y="85735"/>
                    </a:cubicBezTo>
                    <a:cubicBezTo>
                      <a:pt x="650234" y="81297"/>
                      <a:pt x="646125" y="79654"/>
                      <a:pt x="643002" y="78339"/>
                    </a:cubicBezTo>
                    <a:cubicBezTo>
                      <a:pt x="634291" y="73408"/>
                      <a:pt x="625416" y="72093"/>
                      <a:pt x="615390" y="72586"/>
                    </a:cubicBezTo>
                    <a:lnTo>
                      <a:pt x="604706" y="73408"/>
                    </a:lnTo>
                    <a:lnTo>
                      <a:pt x="606350" y="68641"/>
                    </a:lnTo>
                    <a:cubicBezTo>
                      <a:pt x="607664" y="63546"/>
                      <a:pt x="609472" y="57958"/>
                      <a:pt x="611445" y="52863"/>
                    </a:cubicBezTo>
                    <a:cubicBezTo>
                      <a:pt x="614075" y="44316"/>
                      <a:pt x="611280" y="37741"/>
                      <a:pt x="603555" y="34125"/>
                    </a:cubicBezTo>
                    <a:cubicBezTo>
                      <a:pt x="599118" y="32153"/>
                      <a:pt x="594515" y="30838"/>
                      <a:pt x="590571" y="30181"/>
                    </a:cubicBezTo>
                    <a:cubicBezTo>
                      <a:pt x="578079" y="28537"/>
                      <a:pt x="571340" y="32810"/>
                      <a:pt x="567560" y="44151"/>
                    </a:cubicBezTo>
                    <a:cubicBezTo>
                      <a:pt x="563780" y="55492"/>
                      <a:pt x="559999" y="65847"/>
                      <a:pt x="556877" y="77188"/>
                    </a:cubicBezTo>
                    <a:cubicBezTo>
                      <a:pt x="555890" y="81297"/>
                      <a:pt x="553754" y="83763"/>
                      <a:pt x="549151" y="84913"/>
                    </a:cubicBezTo>
                    <a:cubicBezTo>
                      <a:pt x="542248" y="86064"/>
                      <a:pt x="535345" y="88365"/>
                      <a:pt x="528442" y="90666"/>
                    </a:cubicBezTo>
                    <a:cubicBezTo>
                      <a:pt x="520552" y="92638"/>
                      <a:pt x="512663" y="95268"/>
                      <a:pt x="505595" y="97898"/>
                    </a:cubicBezTo>
                    <a:cubicBezTo>
                      <a:pt x="499021" y="99706"/>
                      <a:pt x="498035" y="103157"/>
                      <a:pt x="501158" y="108253"/>
                    </a:cubicBezTo>
                    <a:cubicBezTo>
                      <a:pt x="503952" y="112690"/>
                      <a:pt x="507896" y="116471"/>
                      <a:pt x="511512" y="119101"/>
                    </a:cubicBezTo>
                    <a:cubicBezTo>
                      <a:pt x="515128" y="121895"/>
                      <a:pt x="519566" y="122552"/>
                      <a:pt x="523347" y="121073"/>
                    </a:cubicBezTo>
                    <a:cubicBezTo>
                      <a:pt x="530250" y="119101"/>
                      <a:pt x="537153" y="116964"/>
                      <a:pt x="545371" y="114992"/>
                    </a:cubicBezTo>
                    <a:lnTo>
                      <a:pt x="541920" y="128962"/>
                    </a:lnTo>
                    <a:cubicBezTo>
                      <a:pt x="537153" y="149672"/>
                      <a:pt x="534030" y="169560"/>
                      <a:pt x="531400" y="189612"/>
                    </a:cubicBezTo>
                    <a:cubicBezTo>
                      <a:pt x="530907" y="190269"/>
                      <a:pt x="530579" y="191091"/>
                      <a:pt x="530250" y="191913"/>
                    </a:cubicBezTo>
                    <a:cubicBezTo>
                      <a:pt x="525648" y="204898"/>
                      <a:pt x="520552" y="217554"/>
                      <a:pt x="516772" y="231031"/>
                    </a:cubicBezTo>
                    <a:cubicBezTo>
                      <a:pt x="508554" y="259795"/>
                      <a:pt x="500829" y="288558"/>
                      <a:pt x="492940" y="317157"/>
                    </a:cubicBezTo>
                    <a:lnTo>
                      <a:pt x="490474" y="324389"/>
                    </a:lnTo>
                    <a:cubicBezTo>
                      <a:pt x="489652" y="321759"/>
                      <a:pt x="489652" y="319458"/>
                      <a:pt x="489652" y="317157"/>
                    </a:cubicBezTo>
                    <a:cubicBezTo>
                      <a:pt x="492118" y="304830"/>
                      <a:pt x="494747" y="292667"/>
                      <a:pt x="496062" y="279847"/>
                    </a:cubicBezTo>
                    <a:cubicBezTo>
                      <a:pt x="499350" y="256343"/>
                      <a:pt x="501486" y="232511"/>
                      <a:pt x="503294" y="208514"/>
                    </a:cubicBezTo>
                    <a:cubicBezTo>
                      <a:pt x="503787" y="201611"/>
                      <a:pt x="503459" y="194543"/>
                      <a:pt x="502308" y="187640"/>
                    </a:cubicBezTo>
                    <a:cubicBezTo>
                      <a:pt x="500665" y="177778"/>
                      <a:pt x="492940" y="172190"/>
                      <a:pt x="483078" y="171861"/>
                    </a:cubicBezTo>
                    <a:cubicBezTo>
                      <a:pt x="479462" y="172190"/>
                      <a:pt x="475517" y="173176"/>
                      <a:pt x="473873" y="177449"/>
                    </a:cubicBezTo>
                    <a:cubicBezTo>
                      <a:pt x="472723" y="180408"/>
                      <a:pt x="470751" y="182709"/>
                      <a:pt x="468778" y="185667"/>
                    </a:cubicBezTo>
                    <a:cubicBezTo>
                      <a:pt x="455136" y="210322"/>
                      <a:pt x="441330" y="235140"/>
                      <a:pt x="427523" y="259795"/>
                    </a:cubicBezTo>
                    <a:cubicBezTo>
                      <a:pt x="422099" y="270150"/>
                      <a:pt x="415689" y="280669"/>
                      <a:pt x="409608" y="290531"/>
                    </a:cubicBezTo>
                    <a:cubicBezTo>
                      <a:pt x="409115" y="291681"/>
                      <a:pt x="407635" y="292503"/>
                      <a:pt x="405499" y="294640"/>
                    </a:cubicBezTo>
                    <a:cubicBezTo>
                      <a:pt x="405663" y="289873"/>
                      <a:pt x="406156" y="286421"/>
                      <a:pt x="406649" y="283299"/>
                    </a:cubicBezTo>
                    <a:cubicBezTo>
                      <a:pt x="411087" y="244016"/>
                      <a:pt x="424400" y="208185"/>
                      <a:pt x="444781" y="175148"/>
                    </a:cubicBezTo>
                    <a:cubicBezTo>
                      <a:pt x="449219" y="167259"/>
                      <a:pt x="454479" y="160027"/>
                      <a:pt x="461382" y="154110"/>
                    </a:cubicBezTo>
                    <a:cubicBezTo>
                      <a:pt x="470093" y="147207"/>
                      <a:pt x="472559" y="147535"/>
                      <a:pt x="479626" y="155589"/>
                    </a:cubicBezTo>
                    <a:cubicBezTo>
                      <a:pt x="482092" y="157890"/>
                      <a:pt x="484886" y="160520"/>
                      <a:pt x="487680" y="161342"/>
                    </a:cubicBezTo>
                    <a:cubicBezTo>
                      <a:pt x="492282" y="162985"/>
                      <a:pt x="494912" y="160191"/>
                      <a:pt x="494090" y="155589"/>
                    </a:cubicBezTo>
                    <a:cubicBezTo>
                      <a:pt x="494090" y="151151"/>
                      <a:pt x="491460" y="147535"/>
                      <a:pt x="488173" y="144741"/>
                    </a:cubicBezTo>
                    <a:cubicBezTo>
                      <a:pt x="483242" y="141125"/>
                      <a:pt x="477983" y="138002"/>
                      <a:pt x="472723" y="135044"/>
                    </a:cubicBezTo>
                    <a:cubicBezTo>
                      <a:pt x="459410" y="128469"/>
                      <a:pt x="446754" y="129784"/>
                      <a:pt x="435084" y="138824"/>
                    </a:cubicBezTo>
                    <a:cubicBezTo>
                      <a:pt x="424729" y="145892"/>
                      <a:pt x="417497" y="155918"/>
                      <a:pt x="411580" y="166437"/>
                    </a:cubicBezTo>
                    <a:cubicBezTo>
                      <a:pt x="399417" y="186818"/>
                      <a:pt x="389062" y="208678"/>
                      <a:pt x="381995" y="231853"/>
                    </a:cubicBezTo>
                    <a:cubicBezTo>
                      <a:pt x="380351" y="237277"/>
                      <a:pt x="378872" y="242701"/>
                      <a:pt x="377557" y="248125"/>
                    </a:cubicBezTo>
                    <a:cubicBezTo>
                      <a:pt x="371311" y="265876"/>
                      <a:pt x="363586" y="292010"/>
                      <a:pt x="347807" y="340661"/>
                    </a:cubicBezTo>
                    <a:cubicBezTo>
                      <a:pt x="344356" y="351016"/>
                      <a:pt x="339425" y="361699"/>
                      <a:pt x="334987" y="371890"/>
                    </a:cubicBezTo>
                    <a:lnTo>
                      <a:pt x="334987" y="371890"/>
                    </a:lnTo>
                    <a:cubicBezTo>
                      <a:pt x="334658" y="371890"/>
                      <a:pt x="334001" y="372054"/>
                      <a:pt x="333672" y="371726"/>
                    </a:cubicBezTo>
                    <a:lnTo>
                      <a:pt x="332851" y="366795"/>
                    </a:lnTo>
                    <a:cubicBezTo>
                      <a:pt x="327755" y="341647"/>
                      <a:pt x="327098" y="315514"/>
                      <a:pt x="326276" y="289709"/>
                    </a:cubicBezTo>
                    <a:cubicBezTo>
                      <a:pt x="325454" y="266205"/>
                      <a:pt x="325290" y="242372"/>
                      <a:pt x="325454" y="218704"/>
                    </a:cubicBezTo>
                    <a:cubicBezTo>
                      <a:pt x="325947" y="180736"/>
                      <a:pt x="326769" y="142604"/>
                      <a:pt x="327427" y="104637"/>
                    </a:cubicBezTo>
                    <a:cubicBezTo>
                      <a:pt x="327755" y="83927"/>
                      <a:pt x="327098" y="63710"/>
                      <a:pt x="322824" y="43823"/>
                    </a:cubicBezTo>
                    <a:cubicBezTo>
                      <a:pt x="321016" y="34947"/>
                      <a:pt x="318222" y="26236"/>
                      <a:pt x="313949" y="18182"/>
                    </a:cubicBezTo>
                    <a:cubicBezTo>
                      <a:pt x="305895" y="1910"/>
                      <a:pt x="279761" y="-8116"/>
                      <a:pt x="262339" y="8649"/>
                    </a:cubicBezTo>
                    <a:cubicBezTo>
                      <a:pt x="254450" y="16045"/>
                      <a:pt x="246889" y="23770"/>
                      <a:pt x="240479" y="32482"/>
                    </a:cubicBezTo>
                    <a:cubicBezTo>
                      <a:pt x="229795" y="47767"/>
                      <a:pt x="221413" y="64368"/>
                      <a:pt x="214016" y="81790"/>
                    </a:cubicBezTo>
                    <a:cubicBezTo>
                      <a:pt x="202675" y="109732"/>
                      <a:pt x="194622" y="138824"/>
                      <a:pt x="186897" y="168245"/>
                    </a:cubicBezTo>
                    <a:cubicBezTo>
                      <a:pt x="179172" y="201611"/>
                      <a:pt x="173583" y="235469"/>
                      <a:pt x="167831" y="268835"/>
                    </a:cubicBezTo>
                    <a:lnTo>
                      <a:pt x="166680" y="277875"/>
                    </a:lnTo>
                    <a:cubicBezTo>
                      <a:pt x="165365" y="275738"/>
                      <a:pt x="165036" y="274094"/>
                      <a:pt x="164708" y="272451"/>
                    </a:cubicBezTo>
                    <a:lnTo>
                      <a:pt x="164708" y="250097"/>
                    </a:lnTo>
                    <a:cubicBezTo>
                      <a:pt x="164872" y="204076"/>
                      <a:pt x="167831" y="157397"/>
                      <a:pt x="170460" y="111704"/>
                    </a:cubicBezTo>
                    <a:cubicBezTo>
                      <a:pt x="171775" y="95268"/>
                      <a:pt x="173912" y="78996"/>
                      <a:pt x="175227" y="62560"/>
                    </a:cubicBezTo>
                    <a:cubicBezTo>
                      <a:pt x="175720" y="57465"/>
                      <a:pt x="173912" y="54342"/>
                      <a:pt x="169639" y="51548"/>
                    </a:cubicBezTo>
                    <a:cubicBezTo>
                      <a:pt x="164708" y="48589"/>
                      <a:pt x="159119" y="47110"/>
                      <a:pt x="153202" y="46781"/>
                    </a:cubicBezTo>
                    <a:cubicBezTo>
                      <a:pt x="145313" y="46124"/>
                      <a:pt x="141697" y="48754"/>
                      <a:pt x="139396" y="55492"/>
                    </a:cubicBezTo>
                    <a:cubicBezTo>
                      <a:pt x="136273" y="65190"/>
                      <a:pt x="133479" y="75052"/>
                      <a:pt x="132328" y="84749"/>
                    </a:cubicBezTo>
                    <a:cubicBezTo>
                      <a:pt x="129205" y="111376"/>
                      <a:pt x="126411" y="137509"/>
                      <a:pt x="124439" y="164300"/>
                    </a:cubicBezTo>
                    <a:cubicBezTo>
                      <a:pt x="122795" y="185503"/>
                      <a:pt x="122631" y="206870"/>
                      <a:pt x="122795" y="228566"/>
                    </a:cubicBezTo>
                    <a:cubicBezTo>
                      <a:pt x="122467" y="247632"/>
                      <a:pt x="123946" y="266698"/>
                      <a:pt x="125096" y="286093"/>
                    </a:cubicBezTo>
                    <a:cubicBezTo>
                      <a:pt x="126247" y="309925"/>
                      <a:pt x="129534" y="333758"/>
                      <a:pt x="135780" y="356769"/>
                    </a:cubicBezTo>
                    <a:cubicBezTo>
                      <a:pt x="138903" y="367123"/>
                      <a:pt x="143669" y="371726"/>
                      <a:pt x="156983" y="372219"/>
                    </a:cubicBezTo>
                    <a:cubicBezTo>
                      <a:pt x="162078" y="372383"/>
                      <a:pt x="166187" y="370411"/>
                      <a:pt x="167666" y="364658"/>
                    </a:cubicBezTo>
                    <a:lnTo>
                      <a:pt x="170296" y="355782"/>
                    </a:lnTo>
                    <a:cubicBezTo>
                      <a:pt x="177199" y="333594"/>
                      <a:pt x="181308" y="311240"/>
                      <a:pt x="184596" y="288394"/>
                    </a:cubicBezTo>
                    <a:cubicBezTo>
                      <a:pt x="191828" y="238099"/>
                      <a:pt x="200210" y="187311"/>
                      <a:pt x="214674" y="137838"/>
                    </a:cubicBezTo>
                    <a:cubicBezTo>
                      <a:pt x="223714" y="108581"/>
                      <a:pt x="233904" y="79818"/>
                      <a:pt x="249354" y="52534"/>
                    </a:cubicBezTo>
                    <a:cubicBezTo>
                      <a:pt x="255929" y="41028"/>
                      <a:pt x="264311" y="30016"/>
                      <a:pt x="274666" y="21305"/>
                    </a:cubicBezTo>
                    <a:cubicBezTo>
                      <a:pt x="276803" y="19661"/>
                      <a:pt x="278940" y="18182"/>
                      <a:pt x="282227" y="16045"/>
                    </a:cubicBezTo>
                    <a:cubicBezTo>
                      <a:pt x="283213" y="23935"/>
                      <a:pt x="284199" y="30345"/>
                      <a:pt x="284199" y="36426"/>
                    </a:cubicBezTo>
                    <a:cubicBezTo>
                      <a:pt x="284528" y="52698"/>
                      <a:pt x="284199" y="68970"/>
                      <a:pt x="283706" y="84585"/>
                    </a:cubicBezTo>
                    <a:cubicBezTo>
                      <a:pt x="283049" y="109732"/>
                      <a:pt x="282391" y="134551"/>
                      <a:pt x="282063" y="159369"/>
                    </a:cubicBezTo>
                    <a:cubicBezTo>
                      <a:pt x="281405" y="177778"/>
                      <a:pt x="281076" y="196515"/>
                      <a:pt x="281241" y="214431"/>
                    </a:cubicBezTo>
                    <a:cubicBezTo>
                      <a:pt x="281405" y="240400"/>
                      <a:pt x="282720" y="266369"/>
                      <a:pt x="285185" y="292010"/>
                    </a:cubicBezTo>
                    <a:cubicBezTo>
                      <a:pt x="287980" y="317650"/>
                      <a:pt x="292253" y="343291"/>
                      <a:pt x="301786" y="367945"/>
                    </a:cubicBezTo>
                    <a:cubicBezTo>
                      <a:pt x="304251" y="374355"/>
                      <a:pt x="307539" y="380601"/>
                      <a:pt x="311319" y="386354"/>
                    </a:cubicBezTo>
                    <a:cubicBezTo>
                      <a:pt x="318715" y="398024"/>
                      <a:pt x="341069" y="400160"/>
                      <a:pt x="349287" y="386189"/>
                    </a:cubicBezTo>
                    <a:cubicBezTo>
                      <a:pt x="351917" y="381752"/>
                      <a:pt x="355533" y="376656"/>
                      <a:pt x="357341" y="371726"/>
                    </a:cubicBezTo>
                    <a:cubicBezTo>
                      <a:pt x="362271" y="360056"/>
                      <a:pt x="366380" y="348551"/>
                      <a:pt x="370161" y="336059"/>
                    </a:cubicBezTo>
                    <a:cubicBezTo>
                      <a:pt x="373284" y="324718"/>
                      <a:pt x="376242" y="313377"/>
                      <a:pt x="379201" y="302036"/>
                    </a:cubicBezTo>
                    <a:cubicBezTo>
                      <a:pt x="380023" y="304173"/>
                      <a:pt x="381173" y="306145"/>
                      <a:pt x="382324" y="308117"/>
                    </a:cubicBezTo>
                    <a:cubicBezTo>
                      <a:pt x="387090" y="316829"/>
                      <a:pt x="395473" y="319787"/>
                      <a:pt x="404677" y="320773"/>
                    </a:cubicBezTo>
                    <a:cubicBezTo>
                      <a:pt x="412238" y="321266"/>
                      <a:pt x="417826" y="316500"/>
                      <a:pt x="421606" y="310912"/>
                    </a:cubicBezTo>
                    <a:cubicBezTo>
                      <a:pt x="426701" y="303022"/>
                      <a:pt x="431468" y="294475"/>
                      <a:pt x="435906" y="286257"/>
                    </a:cubicBezTo>
                    <a:cubicBezTo>
                      <a:pt x="442152" y="274752"/>
                      <a:pt x="446918" y="262753"/>
                      <a:pt x="452342" y="250755"/>
                    </a:cubicBezTo>
                    <a:cubicBezTo>
                      <a:pt x="456615" y="241551"/>
                      <a:pt x="461218" y="232675"/>
                      <a:pt x="465820" y="223471"/>
                    </a:cubicBezTo>
                    <a:lnTo>
                      <a:pt x="466970" y="224293"/>
                    </a:lnTo>
                    <a:cubicBezTo>
                      <a:pt x="466806" y="225607"/>
                      <a:pt x="466477" y="227087"/>
                      <a:pt x="466313" y="228730"/>
                    </a:cubicBezTo>
                    <a:cubicBezTo>
                      <a:pt x="461053" y="252563"/>
                      <a:pt x="456944" y="276724"/>
                      <a:pt x="455465" y="300885"/>
                    </a:cubicBezTo>
                    <a:cubicBezTo>
                      <a:pt x="454807" y="311076"/>
                      <a:pt x="454479" y="321431"/>
                      <a:pt x="457108" y="331457"/>
                    </a:cubicBezTo>
                    <a:cubicBezTo>
                      <a:pt x="459245" y="337867"/>
                      <a:pt x="461546" y="343620"/>
                      <a:pt x="465655" y="348715"/>
                    </a:cubicBezTo>
                    <a:cubicBezTo>
                      <a:pt x="471572" y="356276"/>
                      <a:pt x="482913" y="358741"/>
                      <a:pt x="491789" y="355289"/>
                    </a:cubicBezTo>
                    <a:cubicBezTo>
                      <a:pt x="495241" y="353646"/>
                      <a:pt x="498199" y="351509"/>
                      <a:pt x="499350" y="347893"/>
                    </a:cubicBezTo>
                    <a:cubicBezTo>
                      <a:pt x="501486" y="342798"/>
                      <a:pt x="503459" y="337703"/>
                      <a:pt x="504609" y="332772"/>
                    </a:cubicBezTo>
                    <a:cubicBezTo>
                      <a:pt x="506582" y="324718"/>
                      <a:pt x="508061" y="316664"/>
                      <a:pt x="509376" y="308610"/>
                    </a:cubicBezTo>
                    <a:cubicBezTo>
                      <a:pt x="514635" y="287079"/>
                      <a:pt x="519566" y="265219"/>
                      <a:pt x="524826" y="244016"/>
                    </a:cubicBezTo>
                    <a:cubicBezTo>
                      <a:pt x="525319" y="242372"/>
                      <a:pt x="525812" y="240729"/>
                      <a:pt x="526305" y="239085"/>
                    </a:cubicBezTo>
                    <a:cubicBezTo>
                      <a:pt x="526305" y="239414"/>
                      <a:pt x="526305" y="239743"/>
                      <a:pt x="526305" y="240236"/>
                    </a:cubicBezTo>
                    <a:lnTo>
                      <a:pt x="526305" y="240236"/>
                    </a:lnTo>
                    <a:cubicBezTo>
                      <a:pt x="526305" y="240236"/>
                      <a:pt x="526305" y="240236"/>
                      <a:pt x="526305" y="240236"/>
                    </a:cubicBezTo>
                    <a:cubicBezTo>
                      <a:pt x="526141" y="249276"/>
                      <a:pt x="526634" y="259795"/>
                      <a:pt x="527949" y="272286"/>
                    </a:cubicBezTo>
                    <a:cubicBezTo>
                      <a:pt x="532222" y="325868"/>
                      <a:pt x="544221" y="367288"/>
                      <a:pt x="581202" y="427938"/>
                    </a:cubicBezTo>
                    <a:cubicBezTo>
                      <a:pt x="585804" y="435498"/>
                      <a:pt x="590571" y="442566"/>
                      <a:pt x="595830" y="449140"/>
                    </a:cubicBezTo>
                    <a:cubicBezTo>
                      <a:pt x="594351" y="449633"/>
                      <a:pt x="592872" y="450291"/>
                      <a:pt x="591393" y="450784"/>
                    </a:cubicBezTo>
                    <a:cubicBezTo>
                      <a:pt x="561972" y="461632"/>
                      <a:pt x="532387" y="472480"/>
                      <a:pt x="502801" y="482999"/>
                    </a:cubicBezTo>
                    <a:cubicBezTo>
                      <a:pt x="405827" y="441415"/>
                      <a:pt x="298006" y="424486"/>
                      <a:pt x="193142" y="437635"/>
                    </a:cubicBezTo>
                    <a:cubicBezTo>
                      <a:pt x="133315" y="445031"/>
                      <a:pt x="44230" y="462947"/>
                      <a:pt x="8892" y="518994"/>
                    </a:cubicBezTo>
                    <a:cubicBezTo>
                      <a:pt x="-19214" y="563701"/>
                      <a:pt x="24835" y="590656"/>
                      <a:pt x="64118" y="600354"/>
                    </a:cubicBezTo>
                    <a:cubicBezTo>
                      <a:pt x="120001" y="613996"/>
                      <a:pt x="181308" y="601997"/>
                      <a:pt x="236041" y="589177"/>
                    </a:cubicBezTo>
                    <a:cubicBezTo>
                      <a:pt x="324468" y="568303"/>
                      <a:pt x="410923" y="538060"/>
                      <a:pt x="496391" y="507160"/>
                    </a:cubicBezTo>
                    <a:cubicBezTo>
                      <a:pt x="517594" y="516858"/>
                      <a:pt x="537975" y="527705"/>
                      <a:pt x="557205" y="540197"/>
                    </a:cubicBezTo>
                    <a:cubicBezTo>
                      <a:pt x="609966" y="574056"/>
                      <a:pt x="676039" y="655744"/>
                      <a:pt x="628539" y="718695"/>
                    </a:cubicBezTo>
                    <a:cubicBezTo>
                      <a:pt x="609472" y="744006"/>
                      <a:pt x="573477" y="751074"/>
                      <a:pt x="546029" y="735131"/>
                    </a:cubicBezTo>
                    <a:cubicBezTo>
                      <a:pt x="517430" y="718530"/>
                      <a:pt x="509376" y="673824"/>
                      <a:pt x="544056" y="659031"/>
                    </a:cubicBezTo>
                    <a:cubicBezTo>
                      <a:pt x="553261" y="655086"/>
                      <a:pt x="558027" y="631418"/>
                      <a:pt x="543728" y="637500"/>
                    </a:cubicBezTo>
                    <a:cubicBezTo>
                      <a:pt x="508390" y="652457"/>
                      <a:pt x="490310" y="701437"/>
                      <a:pt x="510198" y="735295"/>
                    </a:cubicBezTo>
                    <a:cubicBezTo>
                      <a:pt x="532880" y="774085"/>
                      <a:pt x="587448" y="775564"/>
                      <a:pt x="620320" y="750088"/>
                    </a:cubicBezTo>
                    <a:cubicBezTo>
                      <a:pt x="661247" y="718530"/>
                      <a:pt x="671437" y="661168"/>
                      <a:pt x="653522" y="614324"/>
                    </a:cubicBezTo>
                    <a:cubicBezTo>
                      <a:pt x="631826" y="557784"/>
                      <a:pt x="581531" y="520967"/>
                      <a:pt x="529099" y="495326"/>
                    </a:cubicBezTo>
                    <a:cubicBezTo>
                      <a:pt x="555233" y="485629"/>
                      <a:pt x="581531" y="474616"/>
                      <a:pt x="608158" y="464755"/>
                    </a:cubicBezTo>
                    <a:cubicBezTo>
                      <a:pt x="625744" y="484643"/>
                      <a:pt x="645797" y="501736"/>
                      <a:pt x="668150" y="518830"/>
                    </a:cubicBezTo>
                    <a:cubicBezTo>
                      <a:pt x="708419" y="549894"/>
                      <a:pt x="771205" y="569782"/>
                      <a:pt x="823472" y="553346"/>
                    </a:cubicBezTo>
                    <a:cubicBezTo>
                      <a:pt x="858482" y="542169"/>
                      <a:pt x="882478" y="513899"/>
                      <a:pt x="879027" y="474616"/>
                    </a:cubicBezTo>
                    <a:cubicBezTo>
                      <a:pt x="875904" y="440429"/>
                      <a:pt x="844839" y="421527"/>
                      <a:pt x="815254" y="413967"/>
                    </a:cubicBezTo>
                    <a:close/>
                    <a:moveTo>
                      <a:pt x="300800" y="549237"/>
                    </a:moveTo>
                    <a:cubicBezTo>
                      <a:pt x="240808" y="566495"/>
                      <a:pt x="177364" y="583589"/>
                      <a:pt x="114413" y="581452"/>
                    </a:cubicBezTo>
                    <a:cubicBezTo>
                      <a:pt x="92224" y="580630"/>
                      <a:pt x="9057" y="570768"/>
                      <a:pt x="18590" y="533129"/>
                    </a:cubicBezTo>
                    <a:cubicBezTo>
                      <a:pt x="23685" y="512749"/>
                      <a:pt x="56229" y="498613"/>
                      <a:pt x="72829" y="491053"/>
                    </a:cubicBezTo>
                    <a:cubicBezTo>
                      <a:pt x="108989" y="474452"/>
                      <a:pt x="148929" y="465576"/>
                      <a:pt x="188376" y="460646"/>
                    </a:cubicBezTo>
                    <a:cubicBezTo>
                      <a:pt x="279597" y="449305"/>
                      <a:pt x="379529" y="460810"/>
                      <a:pt x="468121" y="494833"/>
                    </a:cubicBezTo>
                    <a:cubicBezTo>
                      <a:pt x="412731" y="514556"/>
                      <a:pt x="357012" y="533129"/>
                      <a:pt x="300800" y="549237"/>
                    </a:cubicBezTo>
                    <a:close/>
                    <a:moveTo>
                      <a:pt x="840566" y="523432"/>
                    </a:moveTo>
                    <a:cubicBezTo>
                      <a:pt x="788463" y="567481"/>
                      <a:pt x="716801" y="526391"/>
                      <a:pt x="673738" y="490067"/>
                    </a:cubicBezTo>
                    <a:cubicBezTo>
                      <a:pt x="659767" y="478232"/>
                      <a:pt x="647440" y="466234"/>
                      <a:pt x="636757" y="454071"/>
                    </a:cubicBezTo>
                    <a:cubicBezTo>
                      <a:pt x="685901" y="437635"/>
                      <a:pt x="736196" y="426623"/>
                      <a:pt x="788463" y="434348"/>
                    </a:cubicBezTo>
                    <a:cubicBezTo>
                      <a:pt x="830704" y="440429"/>
                      <a:pt x="892011" y="479876"/>
                      <a:pt x="840566" y="523432"/>
                    </a:cubicBezTo>
                    <a:close/>
                  </a:path>
                </a:pathLst>
              </a:custGeom>
              <a:grpFill/>
              <a:ln w="16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86" name="Espaço Reservado para Imagem 85">
            <a:extLst>
              <a:ext uri="{FF2B5EF4-FFF2-40B4-BE49-F238E27FC236}">
                <a16:creationId xmlns:a16="http://schemas.microsoft.com/office/drawing/2014/main" id="{A20665EF-B701-6D00-7AD5-85A9862BD6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2103" y="820711"/>
            <a:ext cx="4719637" cy="5199062"/>
          </a:xfrm>
        </p:spPr>
        <p:txBody>
          <a:bodyPr/>
          <a:lstStyle/>
          <a:p>
            <a:endParaRPr lang="pt-BR"/>
          </a:p>
        </p:txBody>
      </p:sp>
      <p:sp>
        <p:nvSpPr>
          <p:cNvPr id="89" name="Forma Livre 88">
            <a:extLst>
              <a:ext uri="{FF2B5EF4-FFF2-40B4-BE49-F238E27FC236}">
                <a16:creationId xmlns:a16="http://schemas.microsoft.com/office/drawing/2014/main" id="{A8AE2B1B-00AE-3790-1E91-C8958B6DF129}"/>
              </a:ext>
            </a:extLst>
          </p:cNvPr>
          <p:cNvSpPr/>
          <p:nvPr userDrawn="1"/>
        </p:nvSpPr>
        <p:spPr>
          <a:xfrm>
            <a:off x="834585" y="655339"/>
            <a:ext cx="1559859" cy="1842247"/>
          </a:xfrm>
          <a:custGeom>
            <a:avLst/>
            <a:gdLst>
              <a:gd name="connsiteX0" fmla="*/ 1559859 w 1559859"/>
              <a:gd name="connsiteY0" fmla="*/ 0 h 1842247"/>
              <a:gd name="connsiteX1" fmla="*/ 0 w 1559859"/>
              <a:gd name="connsiteY1" fmla="*/ 0 h 1842247"/>
              <a:gd name="connsiteX2" fmla="*/ 0 w 1559859"/>
              <a:gd name="connsiteY2" fmla="*/ 1842247 h 184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9859" h="1842247">
                <a:moveTo>
                  <a:pt x="1559859" y="0"/>
                </a:moveTo>
                <a:lnTo>
                  <a:pt x="0" y="0"/>
                </a:lnTo>
                <a:lnTo>
                  <a:pt x="0" y="1842247"/>
                </a:lnTo>
              </a:path>
            </a:pathLst>
          </a:custGeom>
          <a:noFill/>
          <a:ln w="25400">
            <a:solidFill>
              <a:srgbClr val="F1C9BE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4" name="Agrupar 93">
            <a:extLst>
              <a:ext uri="{FF2B5EF4-FFF2-40B4-BE49-F238E27FC236}">
                <a16:creationId xmlns:a16="http://schemas.microsoft.com/office/drawing/2014/main" id="{D2B79FBD-1A93-8F15-6705-3B7C1279D8E4}"/>
              </a:ext>
            </a:extLst>
          </p:cNvPr>
          <p:cNvGrpSpPr/>
          <p:nvPr userDrawn="1"/>
        </p:nvGrpSpPr>
        <p:grpSpPr>
          <a:xfrm>
            <a:off x="560294" y="604512"/>
            <a:ext cx="143441" cy="829241"/>
            <a:chOff x="416857" y="322730"/>
            <a:chExt cx="143441" cy="829241"/>
          </a:xfrm>
        </p:grpSpPr>
        <p:sp>
          <p:nvSpPr>
            <p:cNvPr id="90" name="Mais 89">
              <a:extLst>
                <a:ext uri="{FF2B5EF4-FFF2-40B4-BE49-F238E27FC236}">
                  <a16:creationId xmlns:a16="http://schemas.microsoft.com/office/drawing/2014/main" id="{FE8D307C-4759-F4AA-69F4-D8558BB31AAA}"/>
                </a:ext>
              </a:extLst>
            </p:cNvPr>
            <p:cNvSpPr/>
            <p:nvPr userDrawn="1"/>
          </p:nvSpPr>
          <p:spPr>
            <a:xfrm>
              <a:off x="416860" y="322730"/>
              <a:ext cx="143438" cy="143438"/>
            </a:xfrm>
            <a:prstGeom prst="mathPlus">
              <a:avLst>
                <a:gd name="adj1" fmla="val 0"/>
              </a:avLst>
            </a:prstGeom>
            <a:ln>
              <a:solidFill>
                <a:srgbClr val="F1C9B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1" name="Mais 90">
              <a:extLst>
                <a:ext uri="{FF2B5EF4-FFF2-40B4-BE49-F238E27FC236}">
                  <a16:creationId xmlns:a16="http://schemas.microsoft.com/office/drawing/2014/main" id="{8B7BA5CB-79C0-2E92-1D97-F15C060F6388}"/>
                </a:ext>
              </a:extLst>
            </p:cNvPr>
            <p:cNvSpPr/>
            <p:nvPr userDrawn="1"/>
          </p:nvSpPr>
          <p:spPr>
            <a:xfrm>
              <a:off x="416859" y="551331"/>
              <a:ext cx="143438" cy="143438"/>
            </a:xfrm>
            <a:prstGeom prst="mathPlus">
              <a:avLst>
                <a:gd name="adj1" fmla="val 0"/>
              </a:avLst>
            </a:prstGeom>
            <a:ln>
              <a:solidFill>
                <a:srgbClr val="F1C9B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2" name="Mais 91">
              <a:extLst>
                <a:ext uri="{FF2B5EF4-FFF2-40B4-BE49-F238E27FC236}">
                  <a16:creationId xmlns:a16="http://schemas.microsoft.com/office/drawing/2014/main" id="{39C45FCE-6E3B-0CAA-64EC-935A9C40C1F4}"/>
                </a:ext>
              </a:extLst>
            </p:cNvPr>
            <p:cNvSpPr/>
            <p:nvPr userDrawn="1"/>
          </p:nvSpPr>
          <p:spPr>
            <a:xfrm>
              <a:off x="416858" y="779932"/>
              <a:ext cx="143438" cy="143438"/>
            </a:xfrm>
            <a:prstGeom prst="mathPlus">
              <a:avLst>
                <a:gd name="adj1" fmla="val 0"/>
              </a:avLst>
            </a:prstGeom>
            <a:ln>
              <a:solidFill>
                <a:srgbClr val="F1C9B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Mais 92">
              <a:extLst>
                <a:ext uri="{FF2B5EF4-FFF2-40B4-BE49-F238E27FC236}">
                  <a16:creationId xmlns:a16="http://schemas.microsoft.com/office/drawing/2014/main" id="{122CDA45-4F9F-78A3-8C0C-34394E5CE6D4}"/>
                </a:ext>
              </a:extLst>
            </p:cNvPr>
            <p:cNvSpPr/>
            <p:nvPr userDrawn="1"/>
          </p:nvSpPr>
          <p:spPr>
            <a:xfrm>
              <a:off x="416857" y="1008533"/>
              <a:ext cx="143438" cy="143438"/>
            </a:xfrm>
            <a:prstGeom prst="mathPlus">
              <a:avLst>
                <a:gd name="adj1" fmla="val 0"/>
              </a:avLst>
            </a:prstGeom>
            <a:ln>
              <a:solidFill>
                <a:srgbClr val="F1C9B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463152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A997CE0-8843-2054-BA3A-A6611A4810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078706"/>
            <a:ext cx="5439142" cy="4571817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834311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63D0130-75DC-A41C-9532-8BFE91B71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6" y="986806"/>
            <a:ext cx="10146324" cy="515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C7C2923-D76B-24F1-9189-9425EA06C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186" y="1771220"/>
            <a:ext cx="10146324" cy="3930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grpSp>
        <p:nvGrpSpPr>
          <p:cNvPr id="7" name="Gráfico 2">
            <a:extLst>
              <a:ext uri="{FF2B5EF4-FFF2-40B4-BE49-F238E27FC236}">
                <a16:creationId xmlns:a16="http://schemas.microsoft.com/office/drawing/2014/main" id="{C5E55BD6-7E54-B29E-EB42-68A0CAD127F6}"/>
              </a:ext>
            </a:extLst>
          </p:cNvPr>
          <p:cNvGrpSpPr/>
          <p:nvPr userDrawn="1"/>
        </p:nvGrpSpPr>
        <p:grpSpPr>
          <a:xfrm>
            <a:off x="11025036" y="5701553"/>
            <a:ext cx="603017" cy="656980"/>
            <a:chOff x="581232" y="340709"/>
            <a:chExt cx="894500" cy="974547"/>
          </a:xfrm>
          <a:solidFill>
            <a:srgbClr val="C00000"/>
          </a:solidFill>
        </p:grpSpPr>
        <p:grpSp>
          <p:nvGrpSpPr>
            <p:cNvPr id="8" name="Gráfico 2">
              <a:extLst>
                <a:ext uri="{FF2B5EF4-FFF2-40B4-BE49-F238E27FC236}">
                  <a16:creationId xmlns:a16="http://schemas.microsoft.com/office/drawing/2014/main" id="{3C4ABAB2-A598-F995-4F91-D3DB0C73141C}"/>
                </a:ext>
              </a:extLst>
            </p:cNvPr>
            <p:cNvGrpSpPr/>
            <p:nvPr/>
          </p:nvGrpSpPr>
          <p:grpSpPr>
            <a:xfrm>
              <a:off x="753129" y="340709"/>
              <a:ext cx="628219" cy="322991"/>
              <a:chOff x="753129" y="340709"/>
              <a:chExt cx="628219" cy="322991"/>
            </a:xfrm>
            <a:grpFill/>
          </p:grpSpPr>
          <p:grpSp>
            <p:nvGrpSpPr>
              <p:cNvPr id="12" name="Gráfico 2">
                <a:extLst>
                  <a:ext uri="{FF2B5EF4-FFF2-40B4-BE49-F238E27FC236}">
                    <a16:creationId xmlns:a16="http://schemas.microsoft.com/office/drawing/2014/main" id="{2FC33D23-AEBE-2A55-86BF-3E6D5D8714A1}"/>
                  </a:ext>
                </a:extLst>
              </p:cNvPr>
              <p:cNvGrpSpPr/>
              <p:nvPr/>
            </p:nvGrpSpPr>
            <p:grpSpPr>
              <a:xfrm>
                <a:off x="753129" y="340709"/>
                <a:ext cx="628219" cy="203254"/>
                <a:chOff x="753129" y="340709"/>
                <a:chExt cx="628219" cy="203254"/>
              </a:xfrm>
              <a:grpFill/>
            </p:grpSpPr>
            <p:sp>
              <p:nvSpPr>
                <p:cNvPr id="14" name="Forma Livre 13">
                  <a:extLst>
                    <a:ext uri="{FF2B5EF4-FFF2-40B4-BE49-F238E27FC236}">
                      <a16:creationId xmlns:a16="http://schemas.microsoft.com/office/drawing/2014/main" id="{3C7C5F88-3B15-6F9B-3455-9D244C2D3B8B}"/>
                    </a:ext>
                  </a:extLst>
                </p:cNvPr>
                <p:cNvSpPr/>
                <p:nvPr/>
              </p:nvSpPr>
              <p:spPr>
                <a:xfrm>
                  <a:off x="753129" y="340709"/>
                  <a:ext cx="375676" cy="179347"/>
                </a:xfrm>
                <a:custGeom>
                  <a:avLst/>
                  <a:gdLst>
                    <a:gd name="connsiteX0" fmla="*/ 373803 w 375676"/>
                    <a:gd name="connsiteY0" fmla="*/ 83376 h 179347"/>
                    <a:gd name="connsiteX1" fmla="*/ 369037 w 375676"/>
                    <a:gd name="connsiteY1" fmla="*/ 86335 h 179347"/>
                    <a:gd name="connsiteX2" fmla="*/ 348327 w 375676"/>
                    <a:gd name="connsiteY2" fmla="*/ 128740 h 179347"/>
                    <a:gd name="connsiteX3" fmla="*/ 337150 w 375676"/>
                    <a:gd name="connsiteY3" fmla="*/ 147478 h 179347"/>
                    <a:gd name="connsiteX4" fmla="*/ 331233 w 375676"/>
                    <a:gd name="connsiteY4" fmla="*/ 154217 h 179347"/>
                    <a:gd name="connsiteX5" fmla="*/ 331233 w 375676"/>
                    <a:gd name="connsiteY5" fmla="*/ 154217 h 179347"/>
                    <a:gd name="connsiteX6" fmla="*/ 330247 w 375676"/>
                    <a:gd name="connsiteY6" fmla="*/ 153888 h 179347"/>
                    <a:gd name="connsiteX7" fmla="*/ 329918 w 375676"/>
                    <a:gd name="connsiteY7" fmla="*/ 149286 h 179347"/>
                    <a:gd name="connsiteX8" fmla="*/ 333041 w 375676"/>
                    <a:gd name="connsiteY8" fmla="*/ 125946 h 179347"/>
                    <a:gd name="connsiteX9" fmla="*/ 344054 w 375676"/>
                    <a:gd name="connsiteY9" fmla="*/ 79432 h 179347"/>
                    <a:gd name="connsiteX10" fmla="*/ 345040 w 375676"/>
                    <a:gd name="connsiteY10" fmla="*/ 63817 h 179347"/>
                    <a:gd name="connsiteX11" fmla="*/ 343396 w 375676"/>
                    <a:gd name="connsiteY11" fmla="*/ 60530 h 179347"/>
                    <a:gd name="connsiteX12" fmla="*/ 328110 w 375676"/>
                    <a:gd name="connsiteY12" fmla="*/ 58393 h 179347"/>
                    <a:gd name="connsiteX13" fmla="*/ 325316 w 375676"/>
                    <a:gd name="connsiteY13" fmla="*/ 61352 h 179347"/>
                    <a:gd name="connsiteX14" fmla="*/ 319399 w 375676"/>
                    <a:gd name="connsiteY14" fmla="*/ 75158 h 179347"/>
                    <a:gd name="connsiteX15" fmla="*/ 315454 w 375676"/>
                    <a:gd name="connsiteY15" fmla="*/ 91595 h 179347"/>
                    <a:gd name="connsiteX16" fmla="*/ 310852 w 375676"/>
                    <a:gd name="connsiteY16" fmla="*/ 102278 h 179347"/>
                    <a:gd name="connsiteX17" fmla="*/ 294745 w 375676"/>
                    <a:gd name="connsiteY17" fmla="*/ 132356 h 179347"/>
                    <a:gd name="connsiteX18" fmla="*/ 286034 w 375676"/>
                    <a:gd name="connsiteY18" fmla="*/ 146820 h 179347"/>
                    <a:gd name="connsiteX19" fmla="*/ 278473 w 375676"/>
                    <a:gd name="connsiteY19" fmla="*/ 154710 h 179347"/>
                    <a:gd name="connsiteX20" fmla="*/ 274857 w 375676"/>
                    <a:gd name="connsiteY20" fmla="*/ 143369 h 179347"/>
                    <a:gd name="connsiteX21" fmla="*/ 277158 w 375676"/>
                    <a:gd name="connsiteY21" fmla="*/ 105237 h 179347"/>
                    <a:gd name="connsiteX22" fmla="*/ 295402 w 375676"/>
                    <a:gd name="connsiteY22" fmla="*/ 43108 h 179347"/>
                    <a:gd name="connsiteX23" fmla="*/ 301484 w 375676"/>
                    <a:gd name="connsiteY23" fmla="*/ 38506 h 179347"/>
                    <a:gd name="connsiteX24" fmla="*/ 320385 w 375676"/>
                    <a:gd name="connsiteY24" fmla="*/ 37026 h 179347"/>
                    <a:gd name="connsiteX25" fmla="*/ 324166 w 375676"/>
                    <a:gd name="connsiteY25" fmla="*/ 36204 h 179347"/>
                    <a:gd name="connsiteX26" fmla="*/ 328768 w 375676"/>
                    <a:gd name="connsiteY26" fmla="*/ 32917 h 179347"/>
                    <a:gd name="connsiteX27" fmla="*/ 325152 w 375676"/>
                    <a:gd name="connsiteY27" fmla="*/ 28644 h 179347"/>
                    <a:gd name="connsiteX28" fmla="*/ 309537 w 375676"/>
                    <a:gd name="connsiteY28" fmla="*/ 24370 h 179347"/>
                    <a:gd name="connsiteX29" fmla="*/ 303456 w 375676"/>
                    <a:gd name="connsiteY29" fmla="*/ 24370 h 179347"/>
                    <a:gd name="connsiteX30" fmla="*/ 304607 w 375676"/>
                    <a:gd name="connsiteY30" fmla="*/ 21905 h 179347"/>
                    <a:gd name="connsiteX31" fmla="*/ 308223 w 375676"/>
                    <a:gd name="connsiteY31" fmla="*/ 13522 h 179347"/>
                    <a:gd name="connsiteX32" fmla="*/ 304607 w 375676"/>
                    <a:gd name="connsiteY32" fmla="*/ 3003 h 179347"/>
                    <a:gd name="connsiteX33" fmla="*/ 297210 w 375676"/>
                    <a:gd name="connsiteY33" fmla="*/ 373 h 179347"/>
                    <a:gd name="connsiteX34" fmla="*/ 283239 w 375676"/>
                    <a:gd name="connsiteY34" fmla="*/ 7112 h 179347"/>
                    <a:gd name="connsiteX35" fmla="*/ 275679 w 375676"/>
                    <a:gd name="connsiteY35" fmla="*/ 24535 h 179347"/>
                    <a:gd name="connsiteX36" fmla="*/ 270912 w 375676"/>
                    <a:gd name="connsiteY36" fmla="*/ 28479 h 179347"/>
                    <a:gd name="connsiteX37" fmla="*/ 258914 w 375676"/>
                    <a:gd name="connsiteY37" fmla="*/ 30945 h 179347"/>
                    <a:gd name="connsiteX38" fmla="*/ 245600 w 375676"/>
                    <a:gd name="connsiteY38" fmla="*/ 34232 h 179347"/>
                    <a:gd name="connsiteX39" fmla="*/ 242642 w 375676"/>
                    <a:gd name="connsiteY39" fmla="*/ 39656 h 179347"/>
                    <a:gd name="connsiteX40" fmla="*/ 248066 w 375676"/>
                    <a:gd name="connsiteY40" fmla="*/ 45737 h 179347"/>
                    <a:gd name="connsiteX41" fmla="*/ 254805 w 375676"/>
                    <a:gd name="connsiteY41" fmla="*/ 47217 h 179347"/>
                    <a:gd name="connsiteX42" fmla="*/ 267461 w 375676"/>
                    <a:gd name="connsiteY42" fmla="*/ 44587 h 179347"/>
                    <a:gd name="connsiteX43" fmla="*/ 264995 w 375676"/>
                    <a:gd name="connsiteY43" fmla="*/ 51983 h 179347"/>
                    <a:gd name="connsiteX44" fmla="*/ 253325 w 375676"/>
                    <a:gd name="connsiteY44" fmla="*/ 98662 h 179347"/>
                    <a:gd name="connsiteX45" fmla="*/ 244614 w 375676"/>
                    <a:gd name="connsiteY45" fmla="*/ 117071 h 179347"/>
                    <a:gd name="connsiteX46" fmla="*/ 240341 w 375676"/>
                    <a:gd name="connsiteY46" fmla="*/ 125618 h 179347"/>
                    <a:gd name="connsiteX47" fmla="*/ 228342 w 375676"/>
                    <a:gd name="connsiteY47" fmla="*/ 153230 h 179347"/>
                    <a:gd name="connsiteX48" fmla="*/ 218645 w 375676"/>
                    <a:gd name="connsiteY48" fmla="*/ 169667 h 179347"/>
                    <a:gd name="connsiteX49" fmla="*/ 217001 w 375676"/>
                    <a:gd name="connsiteY49" fmla="*/ 171475 h 179347"/>
                    <a:gd name="connsiteX50" fmla="*/ 216015 w 375676"/>
                    <a:gd name="connsiteY50" fmla="*/ 168681 h 179347"/>
                    <a:gd name="connsiteX51" fmla="*/ 215687 w 375676"/>
                    <a:gd name="connsiteY51" fmla="*/ 165229 h 179347"/>
                    <a:gd name="connsiteX52" fmla="*/ 218645 w 375676"/>
                    <a:gd name="connsiteY52" fmla="*/ 135151 h 179347"/>
                    <a:gd name="connsiteX53" fmla="*/ 225877 w 375676"/>
                    <a:gd name="connsiteY53" fmla="*/ 108195 h 179347"/>
                    <a:gd name="connsiteX54" fmla="*/ 233766 w 375676"/>
                    <a:gd name="connsiteY54" fmla="*/ 80089 h 179347"/>
                    <a:gd name="connsiteX55" fmla="*/ 237382 w 375676"/>
                    <a:gd name="connsiteY55" fmla="*/ 67269 h 179347"/>
                    <a:gd name="connsiteX56" fmla="*/ 226863 w 375676"/>
                    <a:gd name="connsiteY56" fmla="*/ 53627 h 179347"/>
                    <a:gd name="connsiteX57" fmla="*/ 224233 w 375676"/>
                    <a:gd name="connsiteY57" fmla="*/ 53298 h 179347"/>
                    <a:gd name="connsiteX58" fmla="*/ 217988 w 375676"/>
                    <a:gd name="connsiteY58" fmla="*/ 56585 h 179347"/>
                    <a:gd name="connsiteX59" fmla="*/ 210756 w 375676"/>
                    <a:gd name="connsiteY59" fmla="*/ 69899 h 179347"/>
                    <a:gd name="connsiteX60" fmla="*/ 205003 w 375676"/>
                    <a:gd name="connsiteY60" fmla="*/ 90115 h 179347"/>
                    <a:gd name="connsiteX61" fmla="*/ 199086 w 375676"/>
                    <a:gd name="connsiteY61" fmla="*/ 106552 h 179347"/>
                    <a:gd name="connsiteX62" fmla="*/ 185773 w 375676"/>
                    <a:gd name="connsiteY62" fmla="*/ 127754 h 179347"/>
                    <a:gd name="connsiteX63" fmla="*/ 178376 w 375676"/>
                    <a:gd name="connsiteY63" fmla="*/ 138109 h 179347"/>
                    <a:gd name="connsiteX64" fmla="*/ 169994 w 375676"/>
                    <a:gd name="connsiteY64" fmla="*/ 146492 h 179347"/>
                    <a:gd name="connsiteX65" fmla="*/ 168350 w 375676"/>
                    <a:gd name="connsiteY65" fmla="*/ 138438 h 179347"/>
                    <a:gd name="connsiteX66" fmla="*/ 168679 w 375676"/>
                    <a:gd name="connsiteY66" fmla="*/ 122002 h 179347"/>
                    <a:gd name="connsiteX67" fmla="*/ 176568 w 375676"/>
                    <a:gd name="connsiteY67" fmla="*/ 75980 h 179347"/>
                    <a:gd name="connsiteX68" fmla="*/ 178705 w 375676"/>
                    <a:gd name="connsiteY68" fmla="*/ 64639 h 179347"/>
                    <a:gd name="connsiteX69" fmla="*/ 174925 w 375676"/>
                    <a:gd name="connsiteY69" fmla="*/ 58229 h 179347"/>
                    <a:gd name="connsiteX70" fmla="*/ 166542 w 375676"/>
                    <a:gd name="connsiteY70" fmla="*/ 55106 h 179347"/>
                    <a:gd name="connsiteX71" fmla="*/ 155694 w 375676"/>
                    <a:gd name="connsiteY71" fmla="*/ 61845 h 179347"/>
                    <a:gd name="connsiteX72" fmla="*/ 155530 w 375676"/>
                    <a:gd name="connsiteY72" fmla="*/ 62338 h 179347"/>
                    <a:gd name="connsiteX73" fmla="*/ 147805 w 375676"/>
                    <a:gd name="connsiteY73" fmla="*/ 98827 h 179347"/>
                    <a:gd name="connsiteX74" fmla="*/ 145011 w 375676"/>
                    <a:gd name="connsiteY74" fmla="*/ 109839 h 179347"/>
                    <a:gd name="connsiteX75" fmla="*/ 133177 w 375676"/>
                    <a:gd name="connsiteY75" fmla="*/ 150436 h 179347"/>
                    <a:gd name="connsiteX76" fmla="*/ 127588 w 375676"/>
                    <a:gd name="connsiteY76" fmla="*/ 165722 h 179347"/>
                    <a:gd name="connsiteX77" fmla="*/ 124794 w 375676"/>
                    <a:gd name="connsiteY77" fmla="*/ 169995 h 179347"/>
                    <a:gd name="connsiteX78" fmla="*/ 124794 w 375676"/>
                    <a:gd name="connsiteY78" fmla="*/ 169995 h 179347"/>
                    <a:gd name="connsiteX79" fmla="*/ 123808 w 375676"/>
                    <a:gd name="connsiteY79" fmla="*/ 160791 h 179347"/>
                    <a:gd name="connsiteX80" fmla="*/ 124465 w 375676"/>
                    <a:gd name="connsiteY80" fmla="*/ 154217 h 179347"/>
                    <a:gd name="connsiteX81" fmla="*/ 128903 w 375676"/>
                    <a:gd name="connsiteY81" fmla="*/ 99484 h 179347"/>
                    <a:gd name="connsiteX82" fmla="*/ 131204 w 375676"/>
                    <a:gd name="connsiteY82" fmla="*/ 67926 h 179347"/>
                    <a:gd name="connsiteX83" fmla="*/ 129232 w 375676"/>
                    <a:gd name="connsiteY83" fmla="*/ 58065 h 179347"/>
                    <a:gd name="connsiteX84" fmla="*/ 126109 w 375676"/>
                    <a:gd name="connsiteY84" fmla="*/ 53462 h 179347"/>
                    <a:gd name="connsiteX85" fmla="*/ 106385 w 375676"/>
                    <a:gd name="connsiteY85" fmla="*/ 56092 h 179347"/>
                    <a:gd name="connsiteX86" fmla="*/ 98332 w 375676"/>
                    <a:gd name="connsiteY86" fmla="*/ 68584 h 179347"/>
                    <a:gd name="connsiteX87" fmla="*/ 83703 w 375676"/>
                    <a:gd name="connsiteY87" fmla="*/ 108031 h 179347"/>
                    <a:gd name="connsiteX88" fmla="*/ 79266 w 375676"/>
                    <a:gd name="connsiteY88" fmla="*/ 124960 h 179347"/>
                    <a:gd name="connsiteX89" fmla="*/ 78444 w 375676"/>
                    <a:gd name="connsiteY89" fmla="*/ 126932 h 179347"/>
                    <a:gd name="connsiteX90" fmla="*/ 77786 w 375676"/>
                    <a:gd name="connsiteY90" fmla="*/ 123974 h 179347"/>
                    <a:gd name="connsiteX91" fmla="*/ 78608 w 375676"/>
                    <a:gd name="connsiteY91" fmla="*/ 109181 h 179347"/>
                    <a:gd name="connsiteX92" fmla="*/ 79266 w 375676"/>
                    <a:gd name="connsiteY92" fmla="*/ 75158 h 179347"/>
                    <a:gd name="connsiteX93" fmla="*/ 75650 w 375676"/>
                    <a:gd name="connsiteY93" fmla="*/ 62502 h 179347"/>
                    <a:gd name="connsiteX94" fmla="*/ 58885 w 375676"/>
                    <a:gd name="connsiteY94" fmla="*/ 56914 h 179347"/>
                    <a:gd name="connsiteX95" fmla="*/ 55269 w 375676"/>
                    <a:gd name="connsiteY95" fmla="*/ 59215 h 179347"/>
                    <a:gd name="connsiteX96" fmla="*/ 49516 w 375676"/>
                    <a:gd name="connsiteY96" fmla="*/ 67598 h 179347"/>
                    <a:gd name="connsiteX97" fmla="*/ 39326 w 375676"/>
                    <a:gd name="connsiteY97" fmla="*/ 93567 h 179347"/>
                    <a:gd name="connsiteX98" fmla="*/ 26012 w 375676"/>
                    <a:gd name="connsiteY98" fmla="*/ 137287 h 179347"/>
                    <a:gd name="connsiteX99" fmla="*/ 24369 w 375676"/>
                    <a:gd name="connsiteY99" fmla="*/ 141068 h 179347"/>
                    <a:gd name="connsiteX100" fmla="*/ 23382 w 375676"/>
                    <a:gd name="connsiteY100" fmla="*/ 138602 h 179347"/>
                    <a:gd name="connsiteX101" fmla="*/ 21903 w 375676"/>
                    <a:gd name="connsiteY101" fmla="*/ 120358 h 179347"/>
                    <a:gd name="connsiteX102" fmla="*/ 22068 w 375676"/>
                    <a:gd name="connsiteY102" fmla="*/ 93403 h 179347"/>
                    <a:gd name="connsiteX103" fmla="*/ 22561 w 375676"/>
                    <a:gd name="connsiteY103" fmla="*/ 74994 h 179347"/>
                    <a:gd name="connsiteX104" fmla="*/ 19602 w 375676"/>
                    <a:gd name="connsiteY104" fmla="*/ 70885 h 179347"/>
                    <a:gd name="connsiteX105" fmla="*/ 9740 w 375676"/>
                    <a:gd name="connsiteY105" fmla="*/ 70063 h 179347"/>
                    <a:gd name="connsiteX106" fmla="*/ 5631 w 375676"/>
                    <a:gd name="connsiteY106" fmla="*/ 73022 h 179347"/>
                    <a:gd name="connsiteX107" fmla="*/ 3166 w 375676"/>
                    <a:gd name="connsiteY107" fmla="*/ 81404 h 179347"/>
                    <a:gd name="connsiteX108" fmla="*/ 865 w 375676"/>
                    <a:gd name="connsiteY108" fmla="*/ 125946 h 179347"/>
                    <a:gd name="connsiteX109" fmla="*/ 7275 w 375676"/>
                    <a:gd name="connsiteY109" fmla="*/ 144191 h 179347"/>
                    <a:gd name="connsiteX110" fmla="*/ 14343 w 375676"/>
                    <a:gd name="connsiteY110" fmla="*/ 150929 h 179347"/>
                    <a:gd name="connsiteX111" fmla="*/ 33080 w 375676"/>
                    <a:gd name="connsiteY111" fmla="*/ 145670 h 179347"/>
                    <a:gd name="connsiteX112" fmla="*/ 36531 w 375676"/>
                    <a:gd name="connsiteY112" fmla="*/ 136794 h 179347"/>
                    <a:gd name="connsiteX113" fmla="*/ 46393 w 375676"/>
                    <a:gd name="connsiteY113" fmla="*/ 100141 h 179347"/>
                    <a:gd name="connsiteX114" fmla="*/ 56091 w 375676"/>
                    <a:gd name="connsiteY114" fmla="*/ 73515 h 179347"/>
                    <a:gd name="connsiteX115" fmla="*/ 57734 w 375676"/>
                    <a:gd name="connsiteY115" fmla="*/ 71049 h 179347"/>
                    <a:gd name="connsiteX116" fmla="*/ 58227 w 375676"/>
                    <a:gd name="connsiteY116" fmla="*/ 74172 h 179347"/>
                    <a:gd name="connsiteX117" fmla="*/ 56748 w 375676"/>
                    <a:gd name="connsiteY117" fmla="*/ 103757 h 179347"/>
                    <a:gd name="connsiteX118" fmla="*/ 58885 w 375676"/>
                    <a:gd name="connsiteY118" fmla="*/ 126932 h 179347"/>
                    <a:gd name="connsiteX119" fmla="*/ 62665 w 375676"/>
                    <a:gd name="connsiteY119" fmla="*/ 136465 h 179347"/>
                    <a:gd name="connsiteX120" fmla="*/ 84197 w 375676"/>
                    <a:gd name="connsiteY120" fmla="*/ 137123 h 179347"/>
                    <a:gd name="connsiteX121" fmla="*/ 87319 w 375676"/>
                    <a:gd name="connsiteY121" fmla="*/ 132356 h 179347"/>
                    <a:gd name="connsiteX122" fmla="*/ 91100 w 375676"/>
                    <a:gd name="connsiteY122" fmla="*/ 121509 h 179347"/>
                    <a:gd name="connsiteX123" fmla="*/ 100797 w 375676"/>
                    <a:gd name="connsiteY123" fmla="*/ 88307 h 179347"/>
                    <a:gd name="connsiteX124" fmla="*/ 107865 w 375676"/>
                    <a:gd name="connsiteY124" fmla="*/ 70227 h 179347"/>
                    <a:gd name="connsiteX125" fmla="*/ 110166 w 375676"/>
                    <a:gd name="connsiteY125" fmla="*/ 66776 h 179347"/>
                    <a:gd name="connsiteX126" fmla="*/ 110330 w 375676"/>
                    <a:gd name="connsiteY126" fmla="*/ 68584 h 179347"/>
                    <a:gd name="connsiteX127" fmla="*/ 106879 w 375676"/>
                    <a:gd name="connsiteY127" fmla="*/ 103264 h 179347"/>
                    <a:gd name="connsiteX128" fmla="*/ 105728 w 375676"/>
                    <a:gd name="connsiteY128" fmla="*/ 155860 h 179347"/>
                    <a:gd name="connsiteX129" fmla="*/ 108358 w 375676"/>
                    <a:gd name="connsiteY129" fmla="*/ 167859 h 179347"/>
                    <a:gd name="connsiteX130" fmla="*/ 116083 w 375676"/>
                    <a:gd name="connsiteY130" fmla="*/ 175255 h 179347"/>
                    <a:gd name="connsiteX131" fmla="*/ 134656 w 375676"/>
                    <a:gd name="connsiteY131" fmla="*/ 168023 h 179347"/>
                    <a:gd name="connsiteX132" fmla="*/ 139422 w 375676"/>
                    <a:gd name="connsiteY132" fmla="*/ 154874 h 179347"/>
                    <a:gd name="connsiteX133" fmla="*/ 145504 w 375676"/>
                    <a:gd name="connsiteY133" fmla="*/ 130384 h 179347"/>
                    <a:gd name="connsiteX134" fmla="*/ 149942 w 375676"/>
                    <a:gd name="connsiteY134" fmla="*/ 143862 h 179347"/>
                    <a:gd name="connsiteX135" fmla="*/ 173610 w 375676"/>
                    <a:gd name="connsiteY135" fmla="*/ 153066 h 179347"/>
                    <a:gd name="connsiteX136" fmla="*/ 184293 w 375676"/>
                    <a:gd name="connsiteY136" fmla="*/ 144848 h 179347"/>
                    <a:gd name="connsiteX137" fmla="*/ 194484 w 375676"/>
                    <a:gd name="connsiteY137" fmla="*/ 129727 h 179347"/>
                    <a:gd name="connsiteX138" fmla="*/ 196127 w 375676"/>
                    <a:gd name="connsiteY138" fmla="*/ 126932 h 179347"/>
                    <a:gd name="connsiteX139" fmla="*/ 196620 w 375676"/>
                    <a:gd name="connsiteY139" fmla="*/ 127097 h 179347"/>
                    <a:gd name="connsiteX140" fmla="*/ 196456 w 375676"/>
                    <a:gd name="connsiteY140" fmla="*/ 130877 h 179347"/>
                    <a:gd name="connsiteX141" fmla="*/ 197114 w 375676"/>
                    <a:gd name="connsiteY141" fmla="*/ 161942 h 179347"/>
                    <a:gd name="connsiteX142" fmla="*/ 203359 w 375676"/>
                    <a:gd name="connsiteY142" fmla="*/ 174598 h 179347"/>
                    <a:gd name="connsiteX143" fmla="*/ 215193 w 375676"/>
                    <a:gd name="connsiteY143" fmla="*/ 179035 h 179347"/>
                    <a:gd name="connsiteX144" fmla="*/ 223905 w 375676"/>
                    <a:gd name="connsiteY144" fmla="*/ 173447 h 179347"/>
                    <a:gd name="connsiteX145" fmla="*/ 232780 w 375676"/>
                    <a:gd name="connsiteY145" fmla="*/ 158326 h 179347"/>
                    <a:gd name="connsiteX146" fmla="*/ 242478 w 375676"/>
                    <a:gd name="connsiteY146" fmla="*/ 136630 h 179347"/>
                    <a:gd name="connsiteX147" fmla="*/ 249709 w 375676"/>
                    <a:gd name="connsiteY147" fmla="*/ 119865 h 179347"/>
                    <a:gd name="connsiteX148" fmla="*/ 249381 w 375676"/>
                    <a:gd name="connsiteY148" fmla="*/ 136137 h 179347"/>
                    <a:gd name="connsiteX149" fmla="*/ 254969 w 375676"/>
                    <a:gd name="connsiteY149" fmla="*/ 152737 h 179347"/>
                    <a:gd name="connsiteX150" fmla="*/ 269926 w 375676"/>
                    <a:gd name="connsiteY150" fmla="*/ 161942 h 179347"/>
                    <a:gd name="connsiteX151" fmla="*/ 289485 w 375676"/>
                    <a:gd name="connsiteY151" fmla="*/ 155038 h 179347"/>
                    <a:gd name="connsiteX152" fmla="*/ 296553 w 375676"/>
                    <a:gd name="connsiteY152" fmla="*/ 146163 h 179347"/>
                    <a:gd name="connsiteX153" fmla="*/ 308058 w 375676"/>
                    <a:gd name="connsiteY153" fmla="*/ 124138 h 179347"/>
                    <a:gd name="connsiteX154" fmla="*/ 312825 w 375676"/>
                    <a:gd name="connsiteY154" fmla="*/ 151751 h 179347"/>
                    <a:gd name="connsiteX155" fmla="*/ 339780 w 375676"/>
                    <a:gd name="connsiteY155" fmla="*/ 156189 h 179347"/>
                    <a:gd name="connsiteX156" fmla="*/ 349642 w 375676"/>
                    <a:gd name="connsiteY156" fmla="*/ 140739 h 179347"/>
                    <a:gd name="connsiteX157" fmla="*/ 373639 w 375676"/>
                    <a:gd name="connsiteY157" fmla="*/ 88472 h 179347"/>
                    <a:gd name="connsiteX158" fmla="*/ 374789 w 375676"/>
                    <a:gd name="connsiteY158" fmla="*/ 85678 h 179347"/>
                    <a:gd name="connsiteX159" fmla="*/ 373803 w 375676"/>
                    <a:gd name="connsiteY159" fmla="*/ 83376 h 179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375676" h="179347">
                      <a:moveTo>
                        <a:pt x="373803" y="83376"/>
                      </a:moveTo>
                      <a:cubicBezTo>
                        <a:pt x="371338" y="83048"/>
                        <a:pt x="370352" y="83705"/>
                        <a:pt x="369037" y="86335"/>
                      </a:cubicBezTo>
                      <a:cubicBezTo>
                        <a:pt x="362133" y="100635"/>
                        <a:pt x="355395" y="114934"/>
                        <a:pt x="348327" y="128740"/>
                      </a:cubicBezTo>
                      <a:cubicBezTo>
                        <a:pt x="345040" y="135479"/>
                        <a:pt x="341095" y="141396"/>
                        <a:pt x="337150" y="147478"/>
                      </a:cubicBezTo>
                      <a:cubicBezTo>
                        <a:pt x="335671" y="149943"/>
                        <a:pt x="333206" y="151916"/>
                        <a:pt x="331233" y="154217"/>
                      </a:cubicBezTo>
                      <a:cubicBezTo>
                        <a:pt x="331233" y="154217"/>
                        <a:pt x="331233" y="154217"/>
                        <a:pt x="331233" y="154217"/>
                      </a:cubicBezTo>
                      <a:cubicBezTo>
                        <a:pt x="331069" y="154217"/>
                        <a:pt x="330740" y="153888"/>
                        <a:pt x="330247" y="153888"/>
                      </a:cubicBezTo>
                      <a:cubicBezTo>
                        <a:pt x="330247" y="152409"/>
                        <a:pt x="329918" y="150929"/>
                        <a:pt x="329918" y="149286"/>
                      </a:cubicBezTo>
                      <a:cubicBezTo>
                        <a:pt x="329918" y="141561"/>
                        <a:pt x="331398" y="133836"/>
                        <a:pt x="333041" y="125946"/>
                      </a:cubicBezTo>
                      <a:cubicBezTo>
                        <a:pt x="336493" y="110496"/>
                        <a:pt x="340109" y="94717"/>
                        <a:pt x="344054" y="79432"/>
                      </a:cubicBezTo>
                      <a:cubicBezTo>
                        <a:pt x="345040" y="74337"/>
                        <a:pt x="345862" y="69241"/>
                        <a:pt x="345040" y="63817"/>
                      </a:cubicBezTo>
                      <a:cubicBezTo>
                        <a:pt x="344711" y="62831"/>
                        <a:pt x="344382" y="61352"/>
                        <a:pt x="343396" y="60530"/>
                      </a:cubicBezTo>
                      <a:cubicBezTo>
                        <a:pt x="340438" y="57407"/>
                        <a:pt x="331891" y="56092"/>
                        <a:pt x="328110" y="58393"/>
                      </a:cubicBezTo>
                      <a:cubicBezTo>
                        <a:pt x="327124" y="59051"/>
                        <a:pt x="325809" y="60037"/>
                        <a:pt x="325316" y="61352"/>
                      </a:cubicBezTo>
                      <a:cubicBezTo>
                        <a:pt x="323180" y="65625"/>
                        <a:pt x="320714" y="70227"/>
                        <a:pt x="319399" y="75158"/>
                      </a:cubicBezTo>
                      <a:cubicBezTo>
                        <a:pt x="318084" y="80582"/>
                        <a:pt x="316769" y="86171"/>
                        <a:pt x="315454" y="91595"/>
                      </a:cubicBezTo>
                      <a:cubicBezTo>
                        <a:pt x="313811" y="95211"/>
                        <a:pt x="312496" y="98827"/>
                        <a:pt x="310852" y="102278"/>
                      </a:cubicBezTo>
                      <a:cubicBezTo>
                        <a:pt x="305593" y="112469"/>
                        <a:pt x="300169" y="122495"/>
                        <a:pt x="294745" y="132356"/>
                      </a:cubicBezTo>
                      <a:cubicBezTo>
                        <a:pt x="292115" y="137452"/>
                        <a:pt x="289156" y="142218"/>
                        <a:pt x="286034" y="146820"/>
                      </a:cubicBezTo>
                      <a:cubicBezTo>
                        <a:pt x="284061" y="149943"/>
                        <a:pt x="281925" y="152573"/>
                        <a:pt x="278473" y="154710"/>
                      </a:cubicBezTo>
                      <a:cubicBezTo>
                        <a:pt x="275514" y="151094"/>
                        <a:pt x="275021" y="147149"/>
                        <a:pt x="274857" y="143369"/>
                      </a:cubicBezTo>
                      <a:cubicBezTo>
                        <a:pt x="274200" y="130384"/>
                        <a:pt x="275021" y="117728"/>
                        <a:pt x="277158" y="105237"/>
                      </a:cubicBezTo>
                      <a:cubicBezTo>
                        <a:pt x="281103" y="84198"/>
                        <a:pt x="287020" y="63489"/>
                        <a:pt x="295402" y="43108"/>
                      </a:cubicBezTo>
                      <a:cubicBezTo>
                        <a:pt x="296388" y="39985"/>
                        <a:pt x="298196" y="38670"/>
                        <a:pt x="301484" y="38506"/>
                      </a:cubicBezTo>
                      <a:cubicBezTo>
                        <a:pt x="307729" y="38341"/>
                        <a:pt x="314140" y="37684"/>
                        <a:pt x="320385" y="37026"/>
                      </a:cubicBezTo>
                      <a:cubicBezTo>
                        <a:pt x="321700" y="36862"/>
                        <a:pt x="322851" y="36862"/>
                        <a:pt x="324166" y="36204"/>
                      </a:cubicBezTo>
                      <a:cubicBezTo>
                        <a:pt x="326138" y="35711"/>
                        <a:pt x="328439" y="35054"/>
                        <a:pt x="328768" y="32917"/>
                      </a:cubicBezTo>
                      <a:cubicBezTo>
                        <a:pt x="329097" y="30616"/>
                        <a:pt x="326960" y="29466"/>
                        <a:pt x="325152" y="28644"/>
                      </a:cubicBezTo>
                      <a:cubicBezTo>
                        <a:pt x="320385" y="25521"/>
                        <a:pt x="315454" y="24535"/>
                        <a:pt x="309537" y="24370"/>
                      </a:cubicBezTo>
                      <a:cubicBezTo>
                        <a:pt x="307565" y="24370"/>
                        <a:pt x="305428" y="24370"/>
                        <a:pt x="303456" y="24370"/>
                      </a:cubicBezTo>
                      <a:cubicBezTo>
                        <a:pt x="303785" y="23549"/>
                        <a:pt x="304278" y="22727"/>
                        <a:pt x="304607" y="21905"/>
                      </a:cubicBezTo>
                      <a:cubicBezTo>
                        <a:pt x="305593" y="19111"/>
                        <a:pt x="306908" y="16317"/>
                        <a:pt x="308223" y="13522"/>
                      </a:cubicBezTo>
                      <a:cubicBezTo>
                        <a:pt x="310195" y="8920"/>
                        <a:pt x="308880" y="5304"/>
                        <a:pt x="304607" y="3003"/>
                      </a:cubicBezTo>
                      <a:cubicBezTo>
                        <a:pt x="302141" y="1853"/>
                        <a:pt x="299511" y="867"/>
                        <a:pt x="297210" y="373"/>
                      </a:cubicBezTo>
                      <a:cubicBezTo>
                        <a:pt x="289978" y="-941"/>
                        <a:pt x="286034" y="1195"/>
                        <a:pt x="283239" y="7112"/>
                      </a:cubicBezTo>
                      <a:cubicBezTo>
                        <a:pt x="280610" y="13194"/>
                        <a:pt x="277980" y="18618"/>
                        <a:pt x="275679" y="24535"/>
                      </a:cubicBezTo>
                      <a:cubicBezTo>
                        <a:pt x="274857" y="26671"/>
                        <a:pt x="273542" y="27986"/>
                        <a:pt x="270912" y="28479"/>
                      </a:cubicBezTo>
                      <a:cubicBezTo>
                        <a:pt x="266968" y="28972"/>
                        <a:pt x="262858" y="29959"/>
                        <a:pt x="258914" y="30945"/>
                      </a:cubicBezTo>
                      <a:cubicBezTo>
                        <a:pt x="254312" y="31767"/>
                        <a:pt x="249709" y="32917"/>
                        <a:pt x="245600" y="34232"/>
                      </a:cubicBezTo>
                      <a:cubicBezTo>
                        <a:pt x="241820" y="35054"/>
                        <a:pt x="240998" y="36862"/>
                        <a:pt x="242642" y="39656"/>
                      </a:cubicBezTo>
                      <a:cubicBezTo>
                        <a:pt x="244121" y="42121"/>
                        <a:pt x="246258" y="44258"/>
                        <a:pt x="248066" y="45737"/>
                      </a:cubicBezTo>
                      <a:cubicBezTo>
                        <a:pt x="250038" y="47381"/>
                        <a:pt x="252504" y="47710"/>
                        <a:pt x="254805" y="47217"/>
                      </a:cubicBezTo>
                      <a:cubicBezTo>
                        <a:pt x="258749" y="46395"/>
                        <a:pt x="262694" y="45409"/>
                        <a:pt x="267461" y="44587"/>
                      </a:cubicBezTo>
                      <a:cubicBezTo>
                        <a:pt x="266639" y="47052"/>
                        <a:pt x="265817" y="49518"/>
                        <a:pt x="264995" y="51983"/>
                      </a:cubicBezTo>
                      <a:cubicBezTo>
                        <a:pt x="260064" y="67598"/>
                        <a:pt x="256448" y="83048"/>
                        <a:pt x="253325" y="98662"/>
                      </a:cubicBezTo>
                      <a:cubicBezTo>
                        <a:pt x="250367" y="104744"/>
                        <a:pt x="247408" y="110825"/>
                        <a:pt x="244614" y="117071"/>
                      </a:cubicBezTo>
                      <a:cubicBezTo>
                        <a:pt x="243135" y="119865"/>
                        <a:pt x="241656" y="122495"/>
                        <a:pt x="240341" y="125618"/>
                      </a:cubicBezTo>
                      <a:cubicBezTo>
                        <a:pt x="236396" y="134822"/>
                        <a:pt x="232451" y="144026"/>
                        <a:pt x="228342" y="153230"/>
                      </a:cubicBezTo>
                      <a:cubicBezTo>
                        <a:pt x="225548" y="158983"/>
                        <a:pt x="222918" y="164736"/>
                        <a:pt x="218645" y="169667"/>
                      </a:cubicBezTo>
                      <a:cubicBezTo>
                        <a:pt x="218316" y="170324"/>
                        <a:pt x="217823" y="170653"/>
                        <a:pt x="217001" y="171475"/>
                      </a:cubicBezTo>
                      <a:cubicBezTo>
                        <a:pt x="216673" y="170160"/>
                        <a:pt x="216344" y="169338"/>
                        <a:pt x="216015" y="168681"/>
                      </a:cubicBezTo>
                      <a:cubicBezTo>
                        <a:pt x="216015" y="167859"/>
                        <a:pt x="216015" y="166544"/>
                        <a:pt x="215687" y="165229"/>
                      </a:cubicBezTo>
                      <a:cubicBezTo>
                        <a:pt x="214700" y="154874"/>
                        <a:pt x="216344" y="144848"/>
                        <a:pt x="218645" y="135151"/>
                      </a:cubicBezTo>
                      <a:cubicBezTo>
                        <a:pt x="220782" y="125946"/>
                        <a:pt x="223576" y="117071"/>
                        <a:pt x="225877" y="108195"/>
                      </a:cubicBezTo>
                      <a:cubicBezTo>
                        <a:pt x="228342" y="98827"/>
                        <a:pt x="231137" y="89458"/>
                        <a:pt x="233766" y="80089"/>
                      </a:cubicBezTo>
                      <a:cubicBezTo>
                        <a:pt x="234917" y="75980"/>
                        <a:pt x="236725" y="71707"/>
                        <a:pt x="237382" y="67269"/>
                      </a:cubicBezTo>
                      <a:cubicBezTo>
                        <a:pt x="239026" y="58558"/>
                        <a:pt x="238204" y="55270"/>
                        <a:pt x="226863" y="53627"/>
                      </a:cubicBezTo>
                      <a:cubicBezTo>
                        <a:pt x="226041" y="53298"/>
                        <a:pt x="225384" y="53298"/>
                        <a:pt x="224233" y="53298"/>
                      </a:cubicBezTo>
                      <a:cubicBezTo>
                        <a:pt x="221932" y="53791"/>
                        <a:pt x="219631" y="54449"/>
                        <a:pt x="217988" y="56585"/>
                      </a:cubicBezTo>
                      <a:cubicBezTo>
                        <a:pt x="214865" y="60694"/>
                        <a:pt x="212071" y="64968"/>
                        <a:pt x="210756" y="69899"/>
                      </a:cubicBezTo>
                      <a:cubicBezTo>
                        <a:pt x="208948" y="76802"/>
                        <a:pt x="207140" y="83376"/>
                        <a:pt x="205003" y="90115"/>
                      </a:cubicBezTo>
                      <a:cubicBezTo>
                        <a:pt x="203359" y="95704"/>
                        <a:pt x="202702" y="101456"/>
                        <a:pt x="199086" y="106552"/>
                      </a:cubicBezTo>
                      <a:cubicBezTo>
                        <a:pt x="194319" y="113455"/>
                        <a:pt x="190375" y="120522"/>
                        <a:pt x="185773" y="127754"/>
                      </a:cubicBezTo>
                      <a:cubicBezTo>
                        <a:pt x="183307" y="131370"/>
                        <a:pt x="181006" y="134822"/>
                        <a:pt x="178376" y="138109"/>
                      </a:cubicBezTo>
                      <a:cubicBezTo>
                        <a:pt x="176075" y="141232"/>
                        <a:pt x="173774" y="144191"/>
                        <a:pt x="169994" y="146492"/>
                      </a:cubicBezTo>
                      <a:cubicBezTo>
                        <a:pt x="169665" y="143533"/>
                        <a:pt x="168514" y="141068"/>
                        <a:pt x="168350" y="138438"/>
                      </a:cubicBezTo>
                      <a:cubicBezTo>
                        <a:pt x="168350" y="132850"/>
                        <a:pt x="168350" y="127426"/>
                        <a:pt x="168679" y="122002"/>
                      </a:cubicBezTo>
                      <a:cubicBezTo>
                        <a:pt x="170158" y="106552"/>
                        <a:pt x="173281" y="91430"/>
                        <a:pt x="176568" y="75980"/>
                      </a:cubicBezTo>
                      <a:cubicBezTo>
                        <a:pt x="177554" y="72529"/>
                        <a:pt x="178047" y="68419"/>
                        <a:pt x="178705" y="64639"/>
                      </a:cubicBezTo>
                      <a:cubicBezTo>
                        <a:pt x="179198" y="62009"/>
                        <a:pt x="178047" y="59544"/>
                        <a:pt x="174925" y="58229"/>
                      </a:cubicBezTo>
                      <a:cubicBezTo>
                        <a:pt x="172624" y="57078"/>
                        <a:pt x="169501" y="55599"/>
                        <a:pt x="166542" y="55106"/>
                      </a:cubicBezTo>
                      <a:cubicBezTo>
                        <a:pt x="159803" y="53956"/>
                        <a:pt x="157338" y="55599"/>
                        <a:pt x="155694" y="61845"/>
                      </a:cubicBezTo>
                      <a:cubicBezTo>
                        <a:pt x="155694" y="62009"/>
                        <a:pt x="155530" y="62009"/>
                        <a:pt x="155530" y="62338"/>
                      </a:cubicBezTo>
                      <a:cubicBezTo>
                        <a:pt x="152243" y="74501"/>
                        <a:pt x="149777" y="86499"/>
                        <a:pt x="147805" y="98827"/>
                      </a:cubicBezTo>
                      <a:cubicBezTo>
                        <a:pt x="146983" y="102442"/>
                        <a:pt x="146161" y="106223"/>
                        <a:pt x="145011" y="109839"/>
                      </a:cubicBezTo>
                      <a:cubicBezTo>
                        <a:pt x="141230" y="123481"/>
                        <a:pt x="137450" y="137123"/>
                        <a:pt x="133177" y="150436"/>
                      </a:cubicBezTo>
                      <a:cubicBezTo>
                        <a:pt x="131533" y="155696"/>
                        <a:pt x="129396" y="160627"/>
                        <a:pt x="127588" y="165722"/>
                      </a:cubicBezTo>
                      <a:cubicBezTo>
                        <a:pt x="126766" y="167037"/>
                        <a:pt x="125945" y="168023"/>
                        <a:pt x="124794" y="169995"/>
                      </a:cubicBezTo>
                      <a:cubicBezTo>
                        <a:pt x="124794" y="169995"/>
                        <a:pt x="124794" y="169995"/>
                        <a:pt x="124794" y="169995"/>
                      </a:cubicBezTo>
                      <a:cubicBezTo>
                        <a:pt x="123479" y="166379"/>
                        <a:pt x="123808" y="163585"/>
                        <a:pt x="123808" y="160791"/>
                      </a:cubicBezTo>
                      <a:cubicBezTo>
                        <a:pt x="124137" y="158490"/>
                        <a:pt x="124630" y="156518"/>
                        <a:pt x="124465" y="154217"/>
                      </a:cubicBezTo>
                      <a:cubicBezTo>
                        <a:pt x="124465" y="135972"/>
                        <a:pt x="127095" y="117893"/>
                        <a:pt x="128903" y="99484"/>
                      </a:cubicBezTo>
                      <a:cubicBezTo>
                        <a:pt x="130054" y="89129"/>
                        <a:pt x="131204" y="78610"/>
                        <a:pt x="131204" y="67926"/>
                      </a:cubicBezTo>
                      <a:cubicBezTo>
                        <a:pt x="131204" y="64310"/>
                        <a:pt x="130218" y="61188"/>
                        <a:pt x="129232" y="58065"/>
                      </a:cubicBezTo>
                      <a:cubicBezTo>
                        <a:pt x="128574" y="56257"/>
                        <a:pt x="127424" y="54613"/>
                        <a:pt x="126109" y="53462"/>
                      </a:cubicBezTo>
                      <a:cubicBezTo>
                        <a:pt x="120028" y="49025"/>
                        <a:pt x="110659" y="50504"/>
                        <a:pt x="106385" y="56092"/>
                      </a:cubicBezTo>
                      <a:cubicBezTo>
                        <a:pt x="103427" y="60037"/>
                        <a:pt x="100633" y="64310"/>
                        <a:pt x="98332" y="68584"/>
                      </a:cubicBezTo>
                      <a:cubicBezTo>
                        <a:pt x="91922" y="81075"/>
                        <a:pt x="87155" y="94224"/>
                        <a:pt x="83703" y="108031"/>
                      </a:cubicBezTo>
                      <a:cubicBezTo>
                        <a:pt x="82389" y="113619"/>
                        <a:pt x="80745" y="119207"/>
                        <a:pt x="79266" y="124960"/>
                      </a:cubicBezTo>
                      <a:cubicBezTo>
                        <a:pt x="78937" y="125618"/>
                        <a:pt x="78773" y="126275"/>
                        <a:pt x="78444" y="126932"/>
                      </a:cubicBezTo>
                      <a:cubicBezTo>
                        <a:pt x="77951" y="125946"/>
                        <a:pt x="77951" y="124960"/>
                        <a:pt x="77786" y="123974"/>
                      </a:cubicBezTo>
                      <a:cubicBezTo>
                        <a:pt x="78115" y="119043"/>
                        <a:pt x="78280" y="114112"/>
                        <a:pt x="78608" y="109181"/>
                      </a:cubicBezTo>
                      <a:cubicBezTo>
                        <a:pt x="79430" y="97840"/>
                        <a:pt x="79923" y="86335"/>
                        <a:pt x="79266" y="75158"/>
                      </a:cubicBezTo>
                      <a:cubicBezTo>
                        <a:pt x="78937" y="70721"/>
                        <a:pt x="78115" y="66611"/>
                        <a:pt x="75650" y="62502"/>
                      </a:cubicBezTo>
                      <a:cubicBezTo>
                        <a:pt x="72362" y="57243"/>
                        <a:pt x="64966" y="54777"/>
                        <a:pt x="58885" y="56914"/>
                      </a:cubicBezTo>
                      <a:cubicBezTo>
                        <a:pt x="57570" y="57243"/>
                        <a:pt x="55926" y="58229"/>
                        <a:pt x="55269" y="59215"/>
                      </a:cubicBezTo>
                      <a:cubicBezTo>
                        <a:pt x="53296" y="61845"/>
                        <a:pt x="50995" y="64475"/>
                        <a:pt x="49516" y="67598"/>
                      </a:cubicBezTo>
                      <a:cubicBezTo>
                        <a:pt x="45571" y="75980"/>
                        <a:pt x="41955" y="84363"/>
                        <a:pt x="39326" y="93567"/>
                      </a:cubicBezTo>
                      <a:cubicBezTo>
                        <a:pt x="35052" y="108360"/>
                        <a:pt x="30286" y="122659"/>
                        <a:pt x="26012" y="137287"/>
                      </a:cubicBezTo>
                      <a:cubicBezTo>
                        <a:pt x="25684" y="138602"/>
                        <a:pt x="25026" y="139753"/>
                        <a:pt x="24369" y="141068"/>
                      </a:cubicBezTo>
                      <a:cubicBezTo>
                        <a:pt x="23711" y="140246"/>
                        <a:pt x="23382" y="139588"/>
                        <a:pt x="23382" y="138602"/>
                      </a:cubicBezTo>
                      <a:cubicBezTo>
                        <a:pt x="22889" y="132521"/>
                        <a:pt x="22396" y="126439"/>
                        <a:pt x="21903" y="120358"/>
                      </a:cubicBezTo>
                      <a:cubicBezTo>
                        <a:pt x="21081" y="111318"/>
                        <a:pt x="21739" y="102442"/>
                        <a:pt x="22068" y="93403"/>
                      </a:cubicBezTo>
                      <a:cubicBezTo>
                        <a:pt x="22561" y="87157"/>
                        <a:pt x="22561" y="81075"/>
                        <a:pt x="22561" y="74994"/>
                      </a:cubicBezTo>
                      <a:cubicBezTo>
                        <a:pt x="22561" y="73022"/>
                        <a:pt x="21574" y="71542"/>
                        <a:pt x="19602" y="70885"/>
                      </a:cubicBezTo>
                      <a:cubicBezTo>
                        <a:pt x="16644" y="69570"/>
                        <a:pt x="13028" y="69241"/>
                        <a:pt x="9740" y="70063"/>
                      </a:cubicBezTo>
                      <a:cubicBezTo>
                        <a:pt x="7932" y="70392"/>
                        <a:pt x="6289" y="71378"/>
                        <a:pt x="5631" y="73022"/>
                      </a:cubicBezTo>
                      <a:cubicBezTo>
                        <a:pt x="4974" y="75816"/>
                        <a:pt x="3988" y="78610"/>
                        <a:pt x="3166" y="81404"/>
                      </a:cubicBezTo>
                      <a:cubicBezTo>
                        <a:pt x="207" y="96032"/>
                        <a:pt x="-943" y="111154"/>
                        <a:pt x="865" y="125946"/>
                      </a:cubicBezTo>
                      <a:cubicBezTo>
                        <a:pt x="1687" y="132521"/>
                        <a:pt x="3330" y="138767"/>
                        <a:pt x="7275" y="144191"/>
                      </a:cubicBezTo>
                      <a:cubicBezTo>
                        <a:pt x="9247" y="146985"/>
                        <a:pt x="11384" y="149286"/>
                        <a:pt x="14343" y="150929"/>
                      </a:cubicBezTo>
                      <a:cubicBezTo>
                        <a:pt x="21903" y="154710"/>
                        <a:pt x="29464" y="152573"/>
                        <a:pt x="33080" y="145670"/>
                      </a:cubicBezTo>
                      <a:cubicBezTo>
                        <a:pt x="34559" y="142876"/>
                        <a:pt x="35710" y="139917"/>
                        <a:pt x="36531" y="136794"/>
                      </a:cubicBezTo>
                      <a:cubicBezTo>
                        <a:pt x="39819" y="124796"/>
                        <a:pt x="43106" y="112469"/>
                        <a:pt x="46393" y="100141"/>
                      </a:cubicBezTo>
                      <a:cubicBezTo>
                        <a:pt x="48859" y="90937"/>
                        <a:pt x="51653" y="81897"/>
                        <a:pt x="56091" y="73515"/>
                      </a:cubicBezTo>
                      <a:cubicBezTo>
                        <a:pt x="56584" y="72693"/>
                        <a:pt x="57241" y="71871"/>
                        <a:pt x="57734" y="71049"/>
                      </a:cubicBezTo>
                      <a:cubicBezTo>
                        <a:pt x="58227" y="72200"/>
                        <a:pt x="58392" y="73350"/>
                        <a:pt x="58227" y="74172"/>
                      </a:cubicBezTo>
                      <a:cubicBezTo>
                        <a:pt x="57734" y="84034"/>
                        <a:pt x="57077" y="93896"/>
                        <a:pt x="56748" y="103757"/>
                      </a:cubicBezTo>
                      <a:cubicBezTo>
                        <a:pt x="56584" y="111482"/>
                        <a:pt x="56419" y="119372"/>
                        <a:pt x="58885" y="126932"/>
                      </a:cubicBezTo>
                      <a:cubicBezTo>
                        <a:pt x="59871" y="130384"/>
                        <a:pt x="60857" y="133507"/>
                        <a:pt x="62665" y="136465"/>
                      </a:cubicBezTo>
                      <a:cubicBezTo>
                        <a:pt x="67925" y="144026"/>
                        <a:pt x="80252" y="143697"/>
                        <a:pt x="84197" y="137123"/>
                      </a:cubicBezTo>
                      <a:cubicBezTo>
                        <a:pt x="85347" y="135479"/>
                        <a:pt x="86498" y="134000"/>
                        <a:pt x="87319" y="132356"/>
                      </a:cubicBezTo>
                      <a:cubicBezTo>
                        <a:pt x="88634" y="128905"/>
                        <a:pt x="89949" y="125124"/>
                        <a:pt x="91100" y="121509"/>
                      </a:cubicBezTo>
                      <a:cubicBezTo>
                        <a:pt x="94223" y="110496"/>
                        <a:pt x="97510" y="99320"/>
                        <a:pt x="100797" y="88307"/>
                      </a:cubicBezTo>
                      <a:cubicBezTo>
                        <a:pt x="102934" y="82390"/>
                        <a:pt x="105399" y="76144"/>
                        <a:pt x="107865" y="70227"/>
                      </a:cubicBezTo>
                      <a:cubicBezTo>
                        <a:pt x="108358" y="68913"/>
                        <a:pt x="108851" y="67762"/>
                        <a:pt x="110166" y="66776"/>
                      </a:cubicBezTo>
                      <a:cubicBezTo>
                        <a:pt x="110166" y="67433"/>
                        <a:pt x="110330" y="67926"/>
                        <a:pt x="110330" y="68584"/>
                      </a:cubicBezTo>
                      <a:cubicBezTo>
                        <a:pt x="109180" y="80089"/>
                        <a:pt x="108193" y="91759"/>
                        <a:pt x="106879" y="103264"/>
                      </a:cubicBezTo>
                      <a:cubicBezTo>
                        <a:pt x="104577" y="120851"/>
                        <a:pt x="103591" y="138273"/>
                        <a:pt x="105728" y="155860"/>
                      </a:cubicBezTo>
                      <a:cubicBezTo>
                        <a:pt x="106385" y="159641"/>
                        <a:pt x="107207" y="163914"/>
                        <a:pt x="108358" y="167859"/>
                      </a:cubicBezTo>
                      <a:cubicBezTo>
                        <a:pt x="109344" y="171639"/>
                        <a:pt x="112138" y="173940"/>
                        <a:pt x="116083" y="175255"/>
                      </a:cubicBezTo>
                      <a:cubicBezTo>
                        <a:pt x="121507" y="176734"/>
                        <a:pt x="131040" y="175419"/>
                        <a:pt x="134656" y="168023"/>
                      </a:cubicBezTo>
                      <a:cubicBezTo>
                        <a:pt x="136628" y="164078"/>
                        <a:pt x="138436" y="159312"/>
                        <a:pt x="139422" y="154874"/>
                      </a:cubicBezTo>
                      <a:cubicBezTo>
                        <a:pt x="141559" y="146656"/>
                        <a:pt x="143531" y="138438"/>
                        <a:pt x="145504" y="130384"/>
                      </a:cubicBezTo>
                      <a:cubicBezTo>
                        <a:pt x="145997" y="135151"/>
                        <a:pt x="147312" y="139588"/>
                        <a:pt x="149942" y="143862"/>
                      </a:cubicBezTo>
                      <a:cubicBezTo>
                        <a:pt x="155201" y="153066"/>
                        <a:pt x="165720" y="155038"/>
                        <a:pt x="173610" y="153066"/>
                      </a:cubicBezTo>
                      <a:cubicBezTo>
                        <a:pt x="178212" y="151587"/>
                        <a:pt x="181828" y="148628"/>
                        <a:pt x="184293" y="144848"/>
                      </a:cubicBezTo>
                      <a:cubicBezTo>
                        <a:pt x="187909" y="139917"/>
                        <a:pt x="191032" y="134822"/>
                        <a:pt x="194484" y="129727"/>
                      </a:cubicBezTo>
                      <a:cubicBezTo>
                        <a:pt x="194977" y="128740"/>
                        <a:pt x="195634" y="127919"/>
                        <a:pt x="196127" y="126932"/>
                      </a:cubicBezTo>
                      <a:cubicBezTo>
                        <a:pt x="196292" y="127097"/>
                        <a:pt x="196620" y="127097"/>
                        <a:pt x="196620" y="127097"/>
                      </a:cubicBezTo>
                      <a:cubicBezTo>
                        <a:pt x="196620" y="128412"/>
                        <a:pt x="196292" y="129562"/>
                        <a:pt x="196456" y="130877"/>
                      </a:cubicBezTo>
                      <a:cubicBezTo>
                        <a:pt x="195470" y="141068"/>
                        <a:pt x="194812" y="151422"/>
                        <a:pt x="197114" y="161942"/>
                      </a:cubicBezTo>
                      <a:cubicBezTo>
                        <a:pt x="198428" y="166544"/>
                        <a:pt x="200236" y="170982"/>
                        <a:pt x="203359" y="174598"/>
                      </a:cubicBezTo>
                      <a:cubicBezTo>
                        <a:pt x="206318" y="178707"/>
                        <a:pt x="210427" y="180022"/>
                        <a:pt x="215193" y="179035"/>
                      </a:cubicBezTo>
                      <a:cubicBezTo>
                        <a:pt x="218974" y="178378"/>
                        <a:pt x="221768" y="176406"/>
                        <a:pt x="223905" y="173447"/>
                      </a:cubicBezTo>
                      <a:cubicBezTo>
                        <a:pt x="227849" y="168845"/>
                        <a:pt x="230479" y="163750"/>
                        <a:pt x="232780" y="158326"/>
                      </a:cubicBezTo>
                      <a:cubicBezTo>
                        <a:pt x="235903" y="151094"/>
                        <a:pt x="239355" y="143862"/>
                        <a:pt x="242478" y="136630"/>
                      </a:cubicBezTo>
                      <a:cubicBezTo>
                        <a:pt x="244943" y="131042"/>
                        <a:pt x="247408" y="125453"/>
                        <a:pt x="249709" y="119865"/>
                      </a:cubicBezTo>
                      <a:cubicBezTo>
                        <a:pt x="249216" y="125289"/>
                        <a:pt x="249052" y="130713"/>
                        <a:pt x="249381" y="136137"/>
                      </a:cubicBezTo>
                      <a:cubicBezTo>
                        <a:pt x="249545" y="142218"/>
                        <a:pt x="251517" y="147807"/>
                        <a:pt x="254969" y="152737"/>
                      </a:cubicBezTo>
                      <a:cubicBezTo>
                        <a:pt x="258421" y="157833"/>
                        <a:pt x="263352" y="161449"/>
                        <a:pt x="269926" y="161942"/>
                      </a:cubicBezTo>
                      <a:cubicBezTo>
                        <a:pt x="277322" y="162270"/>
                        <a:pt x="284061" y="160298"/>
                        <a:pt x="289485" y="155038"/>
                      </a:cubicBezTo>
                      <a:cubicBezTo>
                        <a:pt x="291951" y="152080"/>
                        <a:pt x="294580" y="149450"/>
                        <a:pt x="296553" y="146163"/>
                      </a:cubicBezTo>
                      <a:cubicBezTo>
                        <a:pt x="300826" y="139095"/>
                        <a:pt x="304607" y="131699"/>
                        <a:pt x="308058" y="124138"/>
                      </a:cubicBezTo>
                      <a:cubicBezTo>
                        <a:pt x="307401" y="133507"/>
                        <a:pt x="309044" y="142711"/>
                        <a:pt x="312825" y="151751"/>
                      </a:cubicBezTo>
                      <a:cubicBezTo>
                        <a:pt x="317591" y="163421"/>
                        <a:pt x="332713" y="164571"/>
                        <a:pt x="339780" y="156189"/>
                      </a:cubicBezTo>
                      <a:cubicBezTo>
                        <a:pt x="343725" y="151587"/>
                        <a:pt x="347012" y="146163"/>
                        <a:pt x="349642" y="140739"/>
                      </a:cubicBezTo>
                      <a:cubicBezTo>
                        <a:pt x="357531" y="123481"/>
                        <a:pt x="365585" y="106058"/>
                        <a:pt x="373639" y="88472"/>
                      </a:cubicBezTo>
                      <a:cubicBezTo>
                        <a:pt x="373968" y="87486"/>
                        <a:pt x="374625" y="86664"/>
                        <a:pt x="374789" y="85678"/>
                      </a:cubicBezTo>
                      <a:cubicBezTo>
                        <a:pt x="376433" y="84527"/>
                        <a:pt x="375611" y="83705"/>
                        <a:pt x="373803" y="83376"/>
                      </a:cubicBezTo>
                      <a:close/>
                    </a:path>
                  </a:pathLst>
                </a:custGeom>
                <a:grpFill/>
                <a:ln w="16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" name="Forma Livre 14">
                  <a:extLst>
                    <a:ext uri="{FF2B5EF4-FFF2-40B4-BE49-F238E27FC236}">
                      <a16:creationId xmlns:a16="http://schemas.microsoft.com/office/drawing/2014/main" id="{902B1A4B-B99F-94E0-20F7-44CD26A4CFEE}"/>
                    </a:ext>
                  </a:extLst>
                </p:cNvPr>
                <p:cNvSpPr/>
                <p:nvPr/>
              </p:nvSpPr>
              <p:spPr>
                <a:xfrm>
                  <a:off x="1085841" y="357631"/>
                  <a:ext cx="24273" cy="30549"/>
                </a:xfrm>
                <a:custGeom>
                  <a:avLst/>
                  <a:gdLst>
                    <a:gd name="connsiteX0" fmla="*/ 7561 w 24273"/>
                    <a:gd name="connsiteY0" fmla="*/ 28816 h 30549"/>
                    <a:gd name="connsiteX1" fmla="*/ 16108 w 24273"/>
                    <a:gd name="connsiteY1" fmla="*/ 30295 h 30549"/>
                    <a:gd name="connsiteX2" fmla="*/ 18244 w 24273"/>
                    <a:gd name="connsiteY2" fmla="*/ 27501 h 30549"/>
                    <a:gd name="connsiteX3" fmla="*/ 18737 w 24273"/>
                    <a:gd name="connsiteY3" fmla="*/ 18790 h 30549"/>
                    <a:gd name="connsiteX4" fmla="*/ 23668 w 24273"/>
                    <a:gd name="connsiteY4" fmla="*/ 7120 h 30549"/>
                    <a:gd name="connsiteX5" fmla="*/ 23011 w 24273"/>
                    <a:gd name="connsiteY5" fmla="*/ 2682 h 30549"/>
                    <a:gd name="connsiteX6" fmla="*/ 4931 w 24273"/>
                    <a:gd name="connsiteY6" fmla="*/ 3504 h 30549"/>
                    <a:gd name="connsiteX7" fmla="*/ 0 w 24273"/>
                    <a:gd name="connsiteY7" fmla="*/ 15502 h 30549"/>
                    <a:gd name="connsiteX8" fmla="*/ 0 w 24273"/>
                    <a:gd name="connsiteY8" fmla="*/ 15502 h 30549"/>
                    <a:gd name="connsiteX9" fmla="*/ 7561 w 24273"/>
                    <a:gd name="connsiteY9" fmla="*/ 28816 h 30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73" h="30549">
                      <a:moveTo>
                        <a:pt x="7561" y="28816"/>
                      </a:moveTo>
                      <a:cubicBezTo>
                        <a:pt x="10190" y="30295"/>
                        <a:pt x="13313" y="30952"/>
                        <a:pt x="16108" y="30295"/>
                      </a:cubicBezTo>
                      <a:cubicBezTo>
                        <a:pt x="17587" y="29802"/>
                        <a:pt x="19066" y="28980"/>
                        <a:pt x="18244" y="27501"/>
                      </a:cubicBezTo>
                      <a:cubicBezTo>
                        <a:pt x="16765" y="24378"/>
                        <a:pt x="17587" y="21419"/>
                        <a:pt x="18737" y="18790"/>
                      </a:cubicBezTo>
                      <a:cubicBezTo>
                        <a:pt x="20217" y="15009"/>
                        <a:pt x="21860" y="11064"/>
                        <a:pt x="23668" y="7120"/>
                      </a:cubicBezTo>
                      <a:cubicBezTo>
                        <a:pt x="24490" y="5312"/>
                        <a:pt x="24654" y="3997"/>
                        <a:pt x="23011" y="2682"/>
                      </a:cubicBezTo>
                      <a:cubicBezTo>
                        <a:pt x="18409" y="-1098"/>
                        <a:pt x="9040" y="-934"/>
                        <a:pt x="4931" y="3504"/>
                      </a:cubicBezTo>
                      <a:cubicBezTo>
                        <a:pt x="1644" y="7120"/>
                        <a:pt x="164" y="11558"/>
                        <a:pt x="0" y="15502"/>
                      </a:cubicBezTo>
                      <a:cubicBezTo>
                        <a:pt x="0" y="15502"/>
                        <a:pt x="0" y="15502"/>
                        <a:pt x="0" y="15502"/>
                      </a:cubicBezTo>
                      <a:cubicBezTo>
                        <a:pt x="0" y="21912"/>
                        <a:pt x="2959" y="25857"/>
                        <a:pt x="7561" y="28816"/>
                      </a:cubicBezTo>
                      <a:close/>
                    </a:path>
                  </a:pathLst>
                </a:custGeom>
                <a:grpFill/>
                <a:ln w="16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6" name="Forma Livre 15">
                  <a:extLst>
                    <a:ext uri="{FF2B5EF4-FFF2-40B4-BE49-F238E27FC236}">
                      <a16:creationId xmlns:a16="http://schemas.microsoft.com/office/drawing/2014/main" id="{5E32E81F-ABC6-C66D-4ECA-B455A2365FE1}"/>
                    </a:ext>
                  </a:extLst>
                </p:cNvPr>
                <p:cNvSpPr/>
                <p:nvPr/>
              </p:nvSpPr>
              <p:spPr>
                <a:xfrm>
                  <a:off x="1221001" y="361333"/>
                  <a:ext cx="82990" cy="18971"/>
                </a:xfrm>
                <a:custGeom>
                  <a:avLst/>
                  <a:gdLst>
                    <a:gd name="connsiteX0" fmla="*/ 3398 w 82990"/>
                    <a:gd name="connsiteY0" fmla="*/ 10649 h 18971"/>
                    <a:gd name="connsiteX1" fmla="*/ 23615 w 82990"/>
                    <a:gd name="connsiteY1" fmla="*/ 18703 h 18971"/>
                    <a:gd name="connsiteX2" fmla="*/ 45146 w 82990"/>
                    <a:gd name="connsiteY2" fmla="*/ 16402 h 18971"/>
                    <a:gd name="connsiteX3" fmla="*/ 59939 w 82990"/>
                    <a:gd name="connsiteY3" fmla="*/ 12457 h 18971"/>
                    <a:gd name="connsiteX4" fmla="*/ 75717 w 82990"/>
                    <a:gd name="connsiteY4" fmla="*/ 15580 h 18971"/>
                    <a:gd name="connsiteX5" fmla="*/ 79827 w 82990"/>
                    <a:gd name="connsiteY5" fmla="*/ 17717 h 18971"/>
                    <a:gd name="connsiteX6" fmla="*/ 82621 w 82990"/>
                    <a:gd name="connsiteY6" fmla="*/ 17388 h 18971"/>
                    <a:gd name="connsiteX7" fmla="*/ 82621 w 82990"/>
                    <a:gd name="connsiteY7" fmla="*/ 14758 h 18971"/>
                    <a:gd name="connsiteX8" fmla="*/ 80484 w 82990"/>
                    <a:gd name="connsiteY8" fmla="*/ 11635 h 18971"/>
                    <a:gd name="connsiteX9" fmla="*/ 45475 w 82990"/>
                    <a:gd name="connsiteY9" fmla="*/ 623 h 18971"/>
                    <a:gd name="connsiteX10" fmla="*/ 25587 w 82990"/>
                    <a:gd name="connsiteY10" fmla="*/ 5225 h 18971"/>
                    <a:gd name="connsiteX11" fmla="*/ 5863 w 82990"/>
                    <a:gd name="connsiteY11" fmla="*/ 4239 h 18971"/>
                    <a:gd name="connsiteX12" fmla="*/ 3398 w 82990"/>
                    <a:gd name="connsiteY12" fmla="*/ 3581 h 18971"/>
                    <a:gd name="connsiteX13" fmla="*/ 3398 w 82990"/>
                    <a:gd name="connsiteY13" fmla="*/ 3581 h 18971"/>
                    <a:gd name="connsiteX14" fmla="*/ 439 w 82990"/>
                    <a:gd name="connsiteY14" fmla="*/ 7197 h 18971"/>
                    <a:gd name="connsiteX15" fmla="*/ 3398 w 82990"/>
                    <a:gd name="connsiteY15" fmla="*/ 10649 h 18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82990" h="18971">
                      <a:moveTo>
                        <a:pt x="3398" y="10649"/>
                      </a:moveTo>
                      <a:cubicBezTo>
                        <a:pt x="9479" y="15251"/>
                        <a:pt x="16218" y="17881"/>
                        <a:pt x="23615" y="18703"/>
                      </a:cubicBezTo>
                      <a:cubicBezTo>
                        <a:pt x="30847" y="19525"/>
                        <a:pt x="37750" y="18374"/>
                        <a:pt x="45146" y="16402"/>
                      </a:cubicBezTo>
                      <a:cubicBezTo>
                        <a:pt x="50077" y="15087"/>
                        <a:pt x="55008" y="13772"/>
                        <a:pt x="59939" y="12457"/>
                      </a:cubicBezTo>
                      <a:cubicBezTo>
                        <a:pt x="65856" y="10978"/>
                        <a:pt x="70787" y="11964"/>
                        <a:pt x="75717" y="15580"/>
                      </a:cubicBezTo>
                      <a:cubicBezTo>
                        <a:pt x="77032" y="16566"/>
                        <a:pt x="78183" y="17388"/>
                        <a:pt x="79827" y="17717"/>
                      </a:cubicBezTo>
                      <a:cubicBezTo>
                        <a:pt x="80813" y="18210"/>
                        <a:pt x="82128" y="17881"/>
                        <a:pt x="82621" y="17388"/>
                      </a:cubicBezTo>
                      <a:cubicBezTo>
                        <a:pt x="83114" y="17059"/>
                        <a:pt x="83114" y="15744"/>
                        <a:pt x="82621" y="14758"/>
                      </a:cubicBezTo>
                      <a:cubicBezTo>
                        <a:pt x="82128" y="13443"/>
                        <a:pt x="81470" y="12457"/>
                        <a:pt x="80484" y="11635"/>
                      </a:cubicBezTo>
                      <a:cubicBezTo>
                        <a:pt x="70458" y="3253"/>
                        <a:pt x="59281" y="-1843"/>
                        <a:pt x="45475" y="623"/>
                      </a:cubicBezTo>
                      <a:cubicBezTo>
                        <a:pt x="38572" y="1773"/>
                        <a:pt x="32326" y="3910"/>
                        <a:pt x="25587" y="5225"/>
                      </a:cubicBezTo>
                      <a:cubicBezTo>
                        <a:pt x="18684" y="6704"/>
                        <a:pt x="12274" y="7033"/>
                        <a:pt x="5863" y="4239"/>
                      </a:cubicBezTo>
                      <a:cubicBezTo>
                        <a:pt x="5042" y="4075"/>
                        <a:pt x="4055" y="3581"/>
                        <a:pt x="3398" y="3581"/>
                      </a:cubicBezTo>
                      <a:cubicBezTo>
                        <a:pt x="3398" y="3581"/>
                        <a:pt x="3398" y="3581"/>
                        <a:pt x="3398" y="3581"/>
                      </a:cubicBezTo>
                      <a:cubicBezTo>
                        <a:pt x="439" y="3417"/>
                        <a:pt x="-711" y="5061"/>
                        <a:pt x="439" y="7197"/>
                      </a:cubicBezTo>
                      <a:cubicBezTo>
                        <a:pt x="933" y="8512"/>
                        <a:pt x="2083" y="9992"/>
                        <a:pt x="3398" y="10649"/>
                      </a:cubicBezTo>
                      <a:close/>
                    </a:path>
                  </a:pathLst>
                </a:custGeom>
                <a:grpFill/>
                <a:ln w="16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7" name="Forma Livre 16">
                  <a:extLst>
                    <a:ext uri="{FF2B5EF4-FFF2-40B4-BE49-F238E27FC236}">
                      <a16:creationId xmlns:a16="http://schemas.microsoft.com/office/drawing/2014/main" id="{331DC8C0-6E71-83EA-AD41-663489F59995}"/>
                    </a:ext>
                  </a:extLst>
                </p:cNvPr>
                <p:cNvSpPr/>
                <p:nvPr/>
              </p:nvSpPr>
              <p:spPr>
                <a:xfrm>
                  <a:off x="1116268" y="365194"/>
                  <a:ext cx="265079" cy="178769"/>
                </a:xfrm>
                <a:custGeom>
                  <a:avLst/>
                  <a:gdLst>
                    <a:gd name="connsiteX0" fmla="*/ 264110 w 265079"/>
                    <a:gd name="connsiteY0" fmla="*/ 29470 h 178769"/>
                    <a:gd name="connsiteX1" fmla="*/ 211350 w 265079"/>
                    <a:gd name="connsiteY1" fmla="*/ 3172 h 178769"/>
                    <a:gd name="connsiteX2" fmla="*/ 178478 w 265079"/>
                    <a:gd name="connsiteY2" fmla="*/ 55111 h 178769"/>
                    <a:gd name="connsiteX3" fmla="*/ 177163 w 265079"/>
                    <a:gd name="connsiteY3" fmla="*/ 60699 h 178769"/>
                    <a:gd name="connsiteX4" fmla="*/ 172725 w 265079"/>
                    <a:gd name="connsiteY4" fmla="*/ 73190 h 178769"/>
                    <a:gd name="connsiteX5" fmla="*/ 162534 w 265079"/>
                    <a:gd name="connsiteY5" fmla="*/ 88805 h 178769"/>
                    <a:gd name="connsiteX6" fmla="*/ 138209 w 265079"/>
                    <a:gd name="connsiteY6" fmla="*/ 132525 h 178769"/>
                    <a:gd name="connsiteX7" fmla="*/ 135908 w 265079"/>
                    <a:gd name="connsiteY7" fmla="*/ 136141 h 178769"/>
                    <a:gd name="connsiteX8" fmla="*/ 136401 w 265079"/>
                    <a:gd name="connsiteY8" fmla="*/ 132032 h 178769"/>
                    <a:gd name="connsiteX9" fmla="*/ 144783 w 265079"/>
                    <a:gd name="connsiteY9" fmla="*/ 112637 h 178769"/>
                    <a:gd name="connsiteX10" fmla="*/ 158261 w 265079"/>
                    <a:gd name="connsiteY10" fmla="*/ 74998 h 178769"/>
                    <a:gd name="connsiteX11" fmla="*/ 160562 w 265079"/>
                    <a:gd name="connsiteY11" fmla="*/ 63657 h 178769"/>
                    <a:gd name="connsiteX12" fmla="*/ 152180 w 265079"/>
                    <a:gd name="connsiteY12" fmla="*/ 52809 h 178769"/>
                    <a:gd name="connsiteX13" fmla="*/ 146427 w 265079"/>
                    <a:gd name="connsiteY13" fmla="*/ 54782 h 178769"/>
                    <a:gd name="connsiteX14" fmla="*/ 142482 w 265079"/>
                    <a:gd name="connsiteY14" fmla="*/ 58727 h 178769"/>
                    <a:gd name="connsiteX15" fmla="*/ 110267 w 265079"/>
                    <a:gd name="connsiteY15" fmla="*/ 93900 h 178769"/>
                    <a:gd name="connsiteX16" fmla="*/ 96789 w 265079"/>
                    <a:gd name="connsiteY16" fmla="*/ 108364 h 178769"/>
                    <a:gd name="connsiteX17" fmla="*/ 94160 w 265079"/>
                    <a:gd name="connsiteY17" fmla="*/ 110008 h 178769"/>
                    <a:gd name="connsiteX18" fmla="*/ 96132 w 265079"/>
                    <a:gd name="connsiteY18" fmla="*/ 104091 h 178769"/>
                    <a:gd name="connsiteX19" fmla="*/ 130648 w 265079"/>
                    <a:gd name="connsiteY19" fmla="*/ 50180 h 178769"/>
                    <a:gd name="connsiteX20" fmla="*/ 142482 w 265079"/>
                    <a:gd name="connsiteY20" fmla="*/ 40811 h 178769"/>
                    <a:gd name="connsiteX21" fmla="*/ 152344 w 265079"/>
                    <a:gd name="connsiteY21" fmla="*/ 43770 h 178769"/>
                    <a:gd name="connsiteX22" fmla="*/ 155960 w 265079"/>
                    <a:gd name="connsiteY22" fmla="*/ 47879 h 178769"/>
                    <a:gd name="connsiteX23" fmla="*/ 160398 w 265079"/>
                    <a:gd name="connsiteY23" fmla="*/ 45578 h 178769"/>
                    <a:gd name="connsiteX24" fmla="*/ 158590 w 265079"/>
                    <a:gd name="connsiteY24" fmla="*/ 39003 h 178769"/>
                    <a:gd name="connsiteX25" fmla="*/ 151358 w 265079"/>
                    <a:gd name="connsiteY25" fmla="*/ 31935 h 178769"/>
                    <a:gd name="connsiteX26" fmla="*/ 129991 w 265079"/>
                    <a:gd name="connsiteY26" fmla="*/ 29470 h 178769"/>
                    <a:gd name="connsiteX27" fmla="*/ 113390 w 265079"/>
                    <a:gd name="connsiteY27" fmla="*/ 41633 h 178769"/>
                    <a:gd name="connsiteX28" fmla="*/ 89064 w 265079"/>
                    <a:gd name="connsiteY28" fmla="*/ 73684 h 178769"/>
                    <a:gd name="connsiteX29" fmla="*/ 84298 w 265079"/>
                    <a:gd name="connsiteY29" fmla="*/ 82723 h 178769"/>
                    <a:gd name="connsiteX30" fmla="*/ 78381 w 265079"/>
                    <a:gd name="connsiteY30" fmla="*/ 93078 h 178769"/>
                    <a:gd name="connsiteX31" fmla="*/ 74600 w 265079"/>
                    <a:gd name="connsiteY31" fmla="*/ 100968 h 178769"/>
                    <a:gd name="connsiteX32" fmla="*/ 55206 w 265079"/>
                    <a:gd name="connsiteY32" fmla="*/ 138771 h 178769"/>
                    <a:gd name="connsiteX33" fmla="*/ 41728 w 265079"/>
                    <a:gd name="connsiteY33" fmla="*/ 161124 h 178769"/>
                    <a:gd name="connsiteX34" fmla="*/ 33181 w 265079"/>
                    <a:gd name="connsiteY34" fmla="*/ 170329 h 178769"/>
                    <a:gd name="connsiteX35" fmla="*/ 34332 w 265079"/>
                    <a:gd name="connsiteY35" fmla="*/ 156851 h 178769"/>
                    <a:gd name="connsiteX36" fmla="*/ 45508 w 265079"/>
                    <a:gd name="connsiteY36" fmla="*/ 111980 h 178769"/>
                    <a:gd name="connsiteX37" fmla="*/ 50604 w 265079"/>
                    <a:gd name="connsiteY37" fmla="*/ 82066 h 178769"/>
                    <a:gd name="connsiteX38" fmla="*/ 44193 w 265079"/>
                    <a:gd name="connsiteY38" fmla="*/ 63986 h 178769"/>
                    <a:gd name="connsiteX39" fmla="*/ 36304 w 265079"/>
                    <a:gd name="connsiteY39" fmla="*/ 57083 h 178769"/>
                    <a:gd name="connsiteX40" fmla="*/ 30058 w 265079"/>
                    <a:gd name="connsiteY40" fmla="*/ 52152 h 178769"/>
                    <a:gd name="connsiteX41" fmla="*/ 22826 w 265079"/>
                    <a:gd name="connsiteY41" fmla="*/ 37031 h 178769"/>
                    <a:gd name="connsiteX42" fmla="*/ 25785 w 265079"/>
                    <a:gd name="connsiteY42" fmla="*/ 19115 h 178769"/>
                    <a:gd name="connsiteX43" fmla="*/ 23319 w 265079"/>
                    <a:gd name="connsiteY43" fmla="*/ 13198 h 178769"/>
                    <a:gd name="connsiteX44" fmla="*/ 7869 w 265079"/>
                    <a:gd name="connsiteY44" fmla="*/ 16485 h 178769"/>
                    <a:gd name="connsiteX45" fmla="*/ 2117 w 265079"/>
                    <a:gd name="connsiteY45" fmla="*/ 26512 h 178769"/>
                    <a:gd name="connsiteX46" fmla="*/ 1952 w 265079"/>
                    <a:gd name="connsiteY46" fmla="*/ 43770 h 178769"/>
                    <a:gd name="connsiteX47" fmla="*/ 8691 w 265079"/>
                    <a:gd name="connsiteY47" fmla="*/ 52809 h 178769"/>
                    <a:gd name="connsiteX48" fmla="*/ 19046 w 265079"/>
                    <a:gd name="connsiteY48" fmla="*/ 60699 h 178769"/>
                    <a:gd name="connsiteX49" fmla="*/ 27593 w 265079"/>
                    <a:gd name="connsiteY49" fmla="*/ 78286 h 178769"/>
                    <a:gd name="connsiteX50" fmla="*/ 24306 w 265079"/>
                    <a:gd name="connsiteY50" fmla="*/ 96859 h 178769"/>
                    <a:gd name="connsiteX51" fmla="*/ 15759 w 265079"/>
                    <a:gd name="connsiteY51" fmla="*/ 133347 h 178769"/>
                    <a:gd name="connsiteX52" fmla="*/ 12636 w 265079"/>
                    <a:gd name="connsiteY52" fmla="*/ 154550 h 178769"/>
                    <a:gd name="connsiteX53" fmla="*/ 13458 w 265079"/>
                    <a:gd name="connsiteY53" fmla="*/ 168521 h 178769"/>
                    <a:gd name="connsiteX54" fmla="*/ 26114 w 265079"/>
                    <a:gd name="connsiteY54" fmla="*/ 178711 h 178769"/>
                    <a:gd name="connsiteX55" fmla="*/ 46001 w 265079"/>
                    <a:gd name="connsiteY55" fmla="*/ 170000 h 178769"/>
                    <a:gd name="connsiteX56" fmla="*/ 54220 w 265079"/>
                    <a:gd name="connsiteY56" fmla="*/ 157015 h 178769"/>
                    <a:gd name="connsiteX57" fmla="*/ 71313 w 265079"/>
                    <a:gd name="connsiteY57" fmla="*/ 122663 h 178769"/>
                    <a:gd name="connsiteX58" fmla="*/ 78381 w 265079"/>
                    <a:gd name="connsiteY58" fmla="*/ 109021 h 178769"/>
                    <a:gd name="connsiteX59" fmla="*/ 79696 w 265079"/>
                    <a:gd name="connsiteY59" fmla="*/ 114938 h 178769"/>
                    <a:gd name="connsiteX60" fmla="*/ 90215 w 265079"/>
                    <a:gd name="connsiteY60" fmla="*/ 124307 h 178769"/>
                    <a:gd name="connsiteX61" fmla="*/ 100570 w 265079"/>
                    <a:gd name="connsiteY61" fmla="*/ 121020 h 178769"/>
                    <a:gd name="connsiteX62" fmla="*/ 111253 w 265079"/>
                    <a:gd name="connsiteY62" fmla="*/ 109350 h 178769"/>
                    <a:gd name="connsiteX63" fmla="*/ 124731 w 265079"/>
                    <a:gd name="connsiteY63" fmla="*/ 92092 h 178769"/>
                    <a:gd name="connsiteX64" fmla="*/ 135579 w 265079"/>
                    <a:gd name="connsiteY64" fmla="*/ 78943 h 178769"/>
                    <a:gd name="connsiteX65" fmla="*/ 136072 w 265079"/>
                    <a:gd name="connsiteY65" fmla="*/ 79601 h 178769"/>
                    <a:gd name="connsiteX66" fmla="*/ 135086 w 265079"/>
                    <a:gd name="connsiteY66" fmla="*/ 81902 h 178769"/>
                    <a:gd name="connsiteX67" fmla="*/ 119800 w 265079"/>
                    <a:gd name="connsiteY67" fmla="*/ 119541 h 178769"/>
                    <a:gd name="connsiteX68" fmla="*/ 116842 w 265079"/>
                    <a:gd name="connsiteY68" fmla="*/ 136306 h 178769"/>
                    <a:gd name="connsiteX69" fmla="*/ 119143 w 265079"/>
                    <a:gd name="connsiteY69" fmla="*/ 146660 h 178769"/>
                    <a:gd name="connsiteX70" fmla="*/ 132127 w 265079"/>
                    <a:gd name="connsiteY70" fmla="*/ 153399 h 178769"/>
                    <a:gd name="connsiteX71" fmla="*/ 137058 w 265079"/>
                    <a:gd name="connsiteY71" fmla="*/ 150441 h 178769"/>
                    <a:gd name="connsiteX72" fmla="*/ 141825 w 265079"/>
                    <a:gd name="connsiteY72" fmla="*/ 142880 h 178769"/>
                    <a:gd name="connsiteX73" fmla="*/ 147577 w 265079"/>
                    <a:gd name="connsiteY73" fmla="*/ 130389 h 178769"/>
                    <a:gd name="connsiteX74" fmla="*/ 164671 w 265079"/>
                    <a:gd name="connsiteY74" fmla="*/ 97516 h 178769"/>
                    <a:gd name="connsiteX75" fmla="*/ 167137 w 265079"/>
                    <a:gd name="connsiteY75" fmla="*/ 93243 h 178769"/>
                    <a:gd name="connsiteX76" fmla="*/ 166643 w 265079"/>
                    <a:gd name="connsiteY76" fmla="*/ 95708 h 178769"/>
                    <a:gd name="connsiteX77" fmla="*/ 166479 w 265079"/>
                    <a:gd name="connsiteY77" fmla="*/ 105077 h 178769"/>
                    <a:gd name="connsiteX78" fmla="*/ 167465 w 265079"/>
                    <a:gd name="connsiteY78" fmla="*/ 112309 h 178769"/>
                    <a:gd name="connsiteX79" fmla="*/ 201324 w 265079"/>
                    <a:gd name="connsiteY79" fmla="*/ 136634 h 178769"/>
                    <a:gd name="connsiteX80" fmla="*/ 220061 w 265079"/>
                    <a:gd name="connsiteY80" fmla="*/ 127430 h 178769"/>
                    <a:gd name="connsiteX81" fmla="*/ 245044 w 265079"/>
                    <a:gd name="connsiteY81" fmla="*/ 96201 h 178769"/>
                    <a:gd name="connsiteX82" fmla="*/ 260494 w 265079"/>
                    <a:gd name="connsiteY82" fmla="*/ 62836 h 178769"/>
                    <a:gd name="connsiteX83" fmla="*/ 264110 w 265079"/>
                    <a:gd name="connsiteY83" fmla="*/ 29470 h 178769"/>
                    <a:gd name="connsiteX84" fmla="*/ 239620 w 265079"/>
                    <a:gd name="connsiteY84" fmla="*/ 73519 h 178769"/>
                    <a:gd name="connsiteX85" fmla="*/ 224828 w 265079"/>
                    <a:gd name="connsiteY85" fmla="*/ 98831 h 178769"/>
                    <a:gd name="connsiteX86" fmla="*/ 208391 w 265079"/>
                    <a:gd name="connsiteY86" fmla="*/ 118554 h 178769"/>
                    <a:gd name="connsiteX87" fmla="*/ 196557 w 265079"/>
                    <a:gd name="connsiteY87" fmla="*/ 126279 h 178769"/>
                    <a:gd name="connsiteX88" fmla="*/ 192448 w 265079"/>
                    <a:gd name="connsiteY88" fmla="*/ 116418 h 178769"/>
                    <a:gd name="connsiteX89" fmla="*/ 194092 w 265079"/>
                    <a:gd name="connsiteY89" fmla="*/ 88147 h 178769"/>
                    <a:gd name="connsiteX90" fmla="*/ 195078 w 265079"/>
                    <a:gd name="connsiteY90" fmla="*/ 85189 h 178769"/>
                    <a:gd name="connsiteX91" fmla="*/ 204775 w 265079"/>
                    <a:gd name="connsiteY91" fmla="*/ 89462 h 178769"/>
                    <a:gd name="connsiteX92" fmla="*/ 210364 w 265079"/>
                    <a:gd name="connsiteY92" fmla="*/ 90284 h 178769"/>
                    <a:gd name="connsiteX93" fmla="*/ 212829 w 265079"/>
                    <a:gd name="connsiteY93" fmla="*/ 89627 h 178769"/>
                    <a:gd name="connsiteX94" fmla="*/ 213322 w 265079"/>
                    <a:gd name="connsiteY94" fmla="*/ 86339 h 178769"/>
                    <a:gd name="connsiteX95" fmla="*/ 210528 w 265079"/>
                    <a:gd name="connsiteY95" fmla="*/ 84203 h 178769"/>
                    <a:gd name="connsiteX96" fmla="*/ 200666 w 265079"/>
                    <a:gd name="connsiteY96" fmla="*/ 74670 h 178769"/>
                    <a:gd name="connsiteX97" fmla="*/ 200502 w 265079"/>
                    <a:gd name="connsiteY97" fmla="*/ 69081 h 178769"/>
                    <a:gd name="connsiteX98" fmla="*/ 207241 w 265079"/>
                    <a:gd name="connsiteY98" fmla="*/ 53138 h 178769"/>
                    <a:gd name="connsiteX99" fmla="*/ 204775 w 265079"/>
                    <a:gd name="connsiteY99" fmla="*/ 45578 h 178769"/>
                    <a:gd name="connsiteX100" fmla="*/ 200502 w 265079"/>
                    <a:gd name="connsiteY100" fmla="*/ 44098 h 178769"/>
                    <a:gd name="connsiteX101" fmla="*/ 201817 w 265079"/>
                    <a:gd name="connsiteY101" fmla="*/ 41140 h 178769"/>
                    <a:gd name="connsiteX102" fmla="*/ 220719 w 265079"/>
                    <a:gd name="connsiteY102" fmla="*/ 16157 h 178769"/>
                    <a:gd name="connsiteX103" fmla="*/ 230580 w 265079"/>
                    <a:gd name="connsiteY103" fmla="*/ 11061 h 178769"/>
                    <a:gd name="connsiteX104" fmla="*/ 240278 w 265079"/>
                    <a:gd name="connsiteY104" fmla="*/ 13034 h 178769"/>
                    <a:gd name="connsiteX105" fmla="*/ 249975 w 265079"/>
                    <a:gd name="connsiteY105" fmla="*/ 37195 h 178769"/>
                    <a:gd name="connsiteX106" fmla="*/ 239620 w 265079"/>
                    <a:gd name="connsiteY106" fmla="*/ 73519 h 178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265079" h="178769">
                      <a:moveTo>
                        <a:pt x="264110" y="29470"/>
                      </a:moveTo>
                      <a:cubicBezTo>
                        <a:pt x="259508" y="3336"/>
                        <a:pt x="230252" y="-5375"/>
                        <a:pt x="211350" y="3172"/>
                      </a:cubicBezTo>
                      <a:cubicBezTo>
                        <a:pt x="191462" y="12212"/>
                        <a:pt x="177327" y="34401"/>
                        <a:pt x="178478" y="55111"/>
                      </a:cubicBezTo>
                      <a:cubicBezTo>
                        <a:pt x="178478" y="57083"/>
                        <a:pt x="178149" y="59055"/>
                        <a:pt x="177163" y="60699"/>
                      </a:cubicBezTo>
                      <a:cubicBezTo>
                        <a:pt x="175519" y="64808"/>
                        <a:pt x="174040" y="68917"/>
                        <a:pt x="172725" y="73190"/>
                      </a:cubicBezTo>
                      <a:cubicBezTo>
                        <a:pt x="169273" y="78286"/>
                        <a:pt x="165657" y="83381"/>
                        <a:pt x="162534" y="88805"/>
                      </a:cubicBezTo>
                      <a:cubicBezTo>
                        <a:pt x="154152" y="103269"/>
                        <a:pt x="146098" y="117897"/>
                        <a:pt x="138209" y="132525"/>
                      </a:cubicBezTo>
                      <a:cubicBezTo>
                        <a:pt x="137387" y="133676"/>
                        <a:pt x="136729" y="134826"/>
                        <a:pt x="135908" y="136141"/>
                      </a:cubicBezTo>
                      <a:cubicBezTo>
                        <a:pt x="135908" y="134662"/>
                        <a:pt x="136072" y="133347"/>
                        <a:pt x="136401" y="132032"/>
                      </a:cubicBezTo>
                      <a:cubicBezTo>
                        <a:pt x="139195" y="125786"/>
                        <a:pt x="142318" y="119376"/>
                        <a:pt x="144783" y="112637"/>
                      </a:cubicBezTo>
                      <a:cubicBezTo>
                        <a:pt x="149714" y="100310"/>
                        <a:pt x="153988" y="87654"/>
                        <a:pt x="158261" y="74998"/>
                      </a:cubicBezTo>
                      <a:cubicBezTo>
                        <a:pt x="159576" y="71382"/>
                        <a:pt x="160233" y="67438"/>
                        <a:pt x="160562" y="63657"/>
                      </a:cubicBezTo>
                      <a:cubicBezTo>
                        <a:pt x="161055" y="58069"/>
                        <a:pt x="157604" y="54124"/>
                        <a:pt x="152180" y="52809"/>
                      </a:cubicBezTo>
                      <a:cubicBezTo>
                        <a:pt x="150043" y="52481"/>
                        <a:pt x="147906" y="52481"/>
                        <a:pt x="146427" y="54782"/>
                      </a:cubicBezTo>
                      <a:cubicBezTo>
                        <a:pt x="145441" y="56261"/>
                        <a:pt x="143961" y="57247"/>
                        <a:pt x="142482" y="58727"/>
                      </a:cubicBezTo>
                      <a:cubicBezTo>
                        <a:pt x="131799" y="70396"/>
                        <a:pt x="120951" y="82230"/>
                        <a:pt x="110267" y="93900"/>
                      </a:cubicBezTo>
                      <a:cubicBezTo>
                        <a:pt x="105994" y="98831"/>
                        <a:pt x="101227" y="103762"/>
                        <a:pt x="96789" y="108364"/>
                      </a:cubicBezTo>
                      <a:cubicBezTo>
                        <a:pt x="96461" y="108857"/>
                        <a:pt x="95474" y="109186"/>
                        <a:pt x="94160" y="110008"/>
                      </a:cubicBezTo>
                      <a:cubicBezTo>
                        <a:pt x="94817" y="107378"/>
                        <a:pt x="95474" y="105570"/>
                        <a:pt x="96132" y="104091"/>
                      </a:cubicBezTo>
                      <a:cubicBezTo>
                        <a:pt x="103364" y="83381"/>
                        <a:pt x="115034" y="65630"/>
                        <a:pt x="130648" y="50180"/>
                      </a:cubicBezTo>
                      <a:cubicBezTo>
                        <a:pt x="134100" y="46399"/>
                        <a:pt x="138044" y="43112"/>
                        <a:pt x="142482" y="40811"/>
                      </a:cubicBezTo>
                      <a:cubicBezTo>
                        <a:pt x="148235" y="38181"/>
                        <a:pt x="149550" y="38510"/>
                        <a:pt x="152344" y="43770"/>
                      </a:cubicBezTo>
                      <a:cubicBezTo>
                        <a:pt x="153330" y="45249"/>
                        <a:pt x="154481" y="47057"/>
                        <a:pt x="155960" y="47879"/>
                      </a:cubicBezTo>
                      <a:cubicBezTo>
                        <a:pt x="158261" y="49358"/>
                        <a:pt x="160069" y="48043"/>
                        <a:pt x="160398" y="45578"/>
                      </a:cubicBezTo>
                      <a:cubicBezTo>
                        <a:pt x="161055" y="43112"/>
                        <a:pt x="160069" y="40975"/>
                        <a:pt x="158590" y="39003"/>
                      </a:cubicBezTo>
                      <a:cubicBezTo>
                        <a:pt x="156289" y="36538"/>
                        <a:pt x="153823" y="34072"/>
                        <a:pt x="151358" y="31935"/>
                      </a:cubicBezTo>
                      <a:cubicBezTo>
                        <a:pt x="144948" y="26676"/>
                        <a:pt x="137716" y="26018"/>
                        <a:pt x="129991" y="29470"/>
                      </a:cubicBezTo>
                      <a:cubicBezTo>
                        <a:pt x="123252" y="32100"/>
                        <a:pt x="117992" y="36702"/>
                        <a:pt x="113390" y="41633"/>
                      </a:cubicBezTo>
                      <a:cubicBezTo>
                        <a:pt x="104021" y="51166"/>
                        <a:pt x="95639" y="61849"/>
                        <a:pt x="89064" y="73684"/>
                      </a:cubicBezTo>
                      <a:cubicBezTo>
                        <a:pt x="87421" y="76642"/>
                        <a:pt x="85777" y="79601"/>
                        <a:pt x="84298" y="82723"/>
                      </a:cubicBezTo>
                      <a:cubicBezTo>
                        <a:pt x="82325" y="86175"/>
                        <a:pt x="80353" y="89627"/>
                        <a:pt x="78381" y="93078"/>
                      </a:cubicBezTo>
                      <a:cubicBezTo>
                        <a:pt x="76902" y="95708"/>
                        <a:pt x="76080" y="98502"/>
                        <a:pt x="74600" y="100968"/>
                      </a:cubicBezTo>
                      <a:cubicBezTo>
                        <a:pt x="68026" y="113624"/>
                        <a:pt x="61616" y="126608"/>
                        <a:pt x="55206" y="138771"/>
                      </a:cubicBezTo>
                      <a:cubicBezTo>
                        <a:pt x="51097" y="146660"/>
                        <a:pt x="46330" y="153892"/>
                        <a:pt x="41728" y="161124"/>
                      </a:cubicBezTo>
                      <a:cubicBezTo>
                        <a:pt x="39591" y="164412"/>
                        <a:pt x="36961" y="167534"/>
                        <a:pt x="33181" y="170329"/>
                      </a:cubicBezTo>
                      <a:cubicBezTo>
                        <a:pt x="32688" y="165398"/>
                        <a:pt x="33510" y="160960"/>
                        <a:pt x="34332" y="156851"/>
                      </a:cubicBezTo>
                      <a:cubicBezTo>
                        <a:pt x="37455" y="141730"/>
                        <a:pt x="41235" y="126773"/>
                        <a:pt x="45508" y="111980"/>
                      </a:cubicBezTo>
                      <a:cubicBezTo>
                        <a:pt x="48138" y="102118"/>
                        <a:pt x="50439" y="92092"/>
                        <a:pt x="50604" y="82066"/>
                      </a:cubicBezTo>
                      <a:cubicBezTo>
                        <a:pt x="50439" y="75491"/>
                        <a:pt x="49289" y="69081"/>
                        <a:pt x="44193" y="63986"/>
                      </a:cubicBezTo>
                      <a:cubicBezTo>
                        <a:pt x="41892" y="61685"/>
                        <a:pt x="39098" y="59220"/>
                        <a:pt x="36304" y="57083"/>
                      </a:cubicBezTo>
                      <a:cubicBezTo>
                        <a:pt x="34496" y="55275"/>
                        <a:pt x="32031" y="53796"/>
                        <a:pt x="30058" y="52152"/>
                      </a:cubicBezTo>
                      <a:cubicBezTo>
                        <a:pt x="25127" y="48043"/>
                        <a:pt x="22662" y="43112"/>
                        <a:pt x="22826" y="37031"/>
                      </a:cubicBezTo>
                      <a:cubicBezTo>
                        <a:pt x="22826" y="30785"/>
                        <a:pt x="24306" y="25032"/>
                        <a:pt x="25785" y="19115"/>
                      </a:cubicBezTo>
                      <a:cubicBezTo>
                        <a:pt x="26607" y="15992"/>
                        <a:pt x="26114" y="14513"/>
                        <a:pt x="23319" y="13198"/>
                      </a:cubicBezTo>
                      <a:cubicBezTo>
                        <a:pt x="16745" y="10240"/>
                        <a:pt x="12143" y="11390"/>
                        <a:pt x="7869" y="16485"/>
                      </a:cubicBezTo>
                      <a:cubicBezTo>
                        <a:pt x="5568" y="19608"/>
                        <a:pt x="3760" y="23224"/>
                        <a:pt x="2117" y="26512"/>
                      </a:cubicBezTo>
                      <a:cubicBezTo>
                        <a:pt x="-678" y="32264"/>
                        <a:pt x="-678" y="38017"/>
                        <a:pt x="1952" y="43770"/>
                      </a:cubicBezTo>
                      <a:cubicBezTo>
                        <a:pt x="3596" y="47057"/>
                        <a:pt x="5733" y="50344"/>
                        <a:pt x="8691" y="52809"/>
                      </a:cubicBezTo>
                      <a:cubicBezTo>
                        <a:pt x="11978" y="55604"/>
                        <a:pt x="15266" y="58562"/>
                        <a:pt x="19046" y="60699"/>
                      </a:cubicBezTo>
                      <a:cubicBezTo>
                        <a:pt x="25949" y="64808"/>
                        <a:pt x="28743" y="70561"/>
                        <a:pt x="27593" y="78286"/>
                      </a:cubicBezTo>
                      <a:cubicBezTo>
                        <a:pt x="26442" y="84696"/>
                        <a:pt x="25456" y="90777"/>
                        <a:pt x="24306" y="96859"/>
                      </a:cubicBezTo>
                      <a:cubicBezTo>
                        <a:pt x="21511" y="109186"/>
                        <a:pt x="18389" y="121020"/>
                        <a:pt x="15759" y="133347"/>
                      </a:cubicBezTo>
                      <a:cubicBezTo>
                        <a:pt x="14279" y="140415"/>
                        <a:pt x="13293" y="147482"/>
                        <a:pt x="12636" y="154550"/>
                      </a:cubicBezTo>
                      <a:cubicBezTo>
                        <a:pt x="12143" y="159152"/>
                        <a:pt x="12143" y="163918"/>
                        <a:pt x="13458" y="168521"/>
                      </a:cubicBezTo>
                      <a:cubicBezTo>
                        <a:pt x="15430" y="174438"/>
                        <a:pt x="19868" y="177889"/>
                        <a:pt x="26114" y="178711"/>
                      </a:cubicBezTo>
                      <a:cubicBezTo>
                        <a:pt x="34332" y="179204"/>
                        <a:pt x="40906" y="176574"/>
                        <a:pt x="46001" y="170000"/>
                      </a:cubicBezTo>
                      <a:cubicBezTo>
                        <a:pt x="48796" y="166055"/>
                        <a:pt x="51918" y="161617"/>
                        <a:pt x="54220" y="157015"/>
                      </a:cubicBezTo>
                      <a:cubicBezTo>
                        <a:pt x="59972" y="145674"/>
                        <a:pt x="65396" y="134169"/>
                        <a:pt x="71313" y="122663"/>
                      </a:cubicBezTo>
                      <a:cubicBezTo>
                        <a:pt x="73614" y="118061"/>
                        <a:pt x="75915" y="113624"/>
                        <a:pt x="78381" y="109021"/>
                      </a:cubicBezTo>
                      <a:cubicBezTo>
                        <a:pt x="78545" y="110994"/>
                        <a:pt x="79038" y="112966"/>
                        <a:pt x="79696" y="114938"/>
                      </a:cubicBezTo>
                      <a:cubicBezTo>
                        <a:pt x="81175" y="120198"/>
                        <a:pt x="85284" y="122828"/>
                        <a:pt x="90215" y="124307"/>
                      </a:cubicBezTo>
                      <a:cubicBezTo>
                        <a:pt x="94160" y="125458"/>
                        <a:pt x="97776" y="123650"/>
                        <a:pt x="100570" y="121020"/>
                      </a:cubicBezTo>
                      <a:cubicBezTo>
                        <a:pt x="104350" y="117404"/>
                        <a:pt x="107802" y="113295"/>
                        <a:pt x="111253" y="109350"/>
                      </a:cubicBezTo>
                      <a:cubicBezTo>
                        <a:pt x="116020" y="103926"/>
                        <a:pt x="120129" y="98009"/>
                        <a:pt x="124731" y="92092"/>
                      </a:cubicBezTo>
                      <a:cubicBezTo>
                        <a:pt x="128183" y="87654"/>
                        <a:pt x="131963" y="83381"/>
                        <a:pt x="135579" y="78943"/>
                      </a:cubicBezTo>
                      <a:cubicBezTo>
                        <a:pt x="135743" y="79107"/>
                        <a:pt x="135908" y="79272"/>
                        <a:pt x="136072" y="79601"/>
                      </a:cubicBezTo>
                      <a:cubicBezTo>
                        <a:pt x="135908" y="80258"/>
                        <a:pt x="135415" y="81080"/>
                        <a:pt x="135086" y="81902"/>
                      </a:cubicBezTo>
                      <a:cubicBezTo>
                        <a:pt x="129169" y="94229"/>
                        <a:pt x="123745" y="106720"/>
                        <a:pt x="119800" y="119541"/>
                      </a:cubicBezTo>
                      <a:cubicBezTo>
                        <a:pt x="118157" y="124965"/>
                        <a:pt x="116677" y="130553"/>
                        <a:pt x="116842" y="136306"/>
                      </a:cubicBezTo>
                      <a:cubicBezTo>
                        <a:pt x="117170" y="140086"/>
                        <a:pt x="117663" y="143373"/>
                        <a:pt x="119143" y="146660"/>
                      </a:cubicBezTo>
                      <a:cubicBezTo>
                        <a:pt x="121279" y="151427"/>
                        <a:pt x="127032" y="154221"/>
                        <a:pt x="132127" y="153399"/>
                      </a:cubicBezTo>
                      <a:cubicBezTo>
                        <a:pt x="134100" y="152906"/>
                        <a:pt x="136072" y="152249"/>
                        <a:pt x="137058" y="150441"/>
                      </a:cubicBezTo>
                      <a:cubicBezTo>
                        <a:pt x="138866" y="147975"/>
                        <a:pt x="140510" y="145510"/>
                        <a:pt x="141825" y="142880"/>
                      </a:cubicBezTo>
                      <a:cubicBezTo>
                        <a:pt x="143961" y="138771"/>
                        <a:pt x="145769" y="134662"/>
                        <a:pt x="147577" y="130389"/>
                      </a:cubicBezTo>
                      <a:cubicBezTo>
                        <a:pt x="153330" y="119376"/>
                        <a:pt x="158754" y="108200"/>
                        <a:pt x="164671" y="97516"/>
                      </a:cubicBezTo>
                      <a:cubicBezTo>
                        <a:pt x="165493" y="96037"/>
                        <a:pt x="166315" y="94722"/>
                        <a:pt x="167137" y="93243"/>
                      </a:cubicBezTo>
                      <a:cubicBezTo>
                        <a:pt x="166972" y="94064"/>
                        <a:pt x="166808" y="94886"/>
                        <a:pt x="166643" y="95708"/>
                      </a:cubicBezTo>
                      <a:cubicBezTo>
                        <a:pt x="166808" y="97845"/>
                        <a:pt x="166479" y="101461"/>
                        <a:pt x="166479" y="105077"/>
                      </a:cubicBezTo>
                      <a:cubicBezTo>
                        <a:pt x="166643" y="107542"/>
                        <a:pt x="166972" y="110008"/>
                        <a:pt x="167465" y="112309"/>
                      </a:cubicBezTo>
                      <a:cubicBezTo>
                        <a:pt x="170588" y="130882"/>
                        <a:pt x="183737" y="139100"/>
                        <a:pt x="201324" y="136634"/>
                      </a:cubicBezTo>
                      <a:cubicBezTo>
                        <a:pt x="208556" y="135812"/>
                        <a:pt x="214637" y="132197"/>
                        <a:pt x="220061" y="127430"/>
                      </a:cubicBezTo>
                      <a:cubicBezTo>
                        <a:pt x="230087" y="118226"/>
                        <a:pt x="238305" y="107542"/>
                        <a:pt x="245044" y="96201"/>
                      </a:cubicBezTo>
                      <a:cubicBezTo>
                        <a:pt x="251290" y="85682"/>
                        <a:pt x="256714" y="74834"/>
                        <a:pt x="260494" y="62836"/>
                      </a:cubicBezTo>
                      <a:cubicBezTo>
                        <a:pt x="264768" y="51166"/>
                        <a:pt x="266247" y="40318"/>
                        <a:pt x="264110" y="29470"/>
                      </a:cubicBezTo>
                      <a:close/>
                      <a:moveTo>
                        <a:pt x="239620" y="73519"/>
                      </a:moveTo>
                      <a:cubicBezTo>
                        <a:pt x="235347" y="82395"/>
                        <a:pt x="230252" y="90613"/>
                        <a:pt x="224828" y="98831"/>
                      </a:cubicBezTo>
                      <a:cubicBezTo>
                        <a:pt x="219897" y="106063"/>
                        <a:pt x="214309" y="112473"/>
                        <a:pt x="208391" y="118554"/>
                      </a:cubicBezTo>
                      <a:cubicBezTo>
                        <a:pt x="204282" y="122499"/>
                        <a:pt x="200666" y="124800"/>
                        <a:pt x="196557" y="126279"/>
                      </a:cubicBezTo>
                      <a:cubicBezTo>
                        <a:pt x="193763" y="123485"/>
                        <a:pt x="192777" y="120034"/>
                        <a:pt x="192448" y="116418"/>
                      </a:cubicBezTo>
                      <a:cubicBezTo>
                        <a:pt x="191627" y="106720"/>
                        <a:pt x="191298" y="97352"/>
                        <a:pt x="194092" y="88147"/>
                      </a:cubicBezTo>
                      <a:cubicBezTo>
                        <a:pt x="194585" y="87326"/>
                        <a:pt x="194914" y="86175"/>
                        <a:pt x="195078" y="85189"/>
                      </a:cubicBezTo>
                      <a:cubicBezTo>
                        <a:pt x="198530" y="86833"/>
                        <a:pt x="201324" y="88476"/>
                        <a:pt x="204775" y="89462"/>
                      </a:cubicBezTo>
                      <a:cubicBezTo>
                        <a:pt x="206419" y="90120"/>
                        <a:pt x="208556" y="90120"/>
                        <a:pt x="210364" y="90284"/>
                      </a:cubicBezTo>
                      <a:cubicBezTo>
                        <a:pt x="211350" y="90284"/>
                        <a:pt x="212007" y="90120"/>
                        <a:pt x="212829" y="89627"/>
                      </a:cubicBezTo>
                      <a:cubicBezTo>
                        <a:pt x="214473" y="88969"/>
                        <a:pt x="214966" y="87490"/>
                        <a:pt x="213322" y="86339"/>
                      </a:cubicBezTo>
                      <a:cubicBezTo>
                        <a:pt x="212665" y="85518"/>
                        <a:pt x="211843" y="84860"/>
                        <a:pt x="210528" y="84203"/>
                      </a:cubicBezTo>
                      <a:cubicBezTo>
                        <a:pt x="206419" y="81737"/>
                        <a:pt x="203296" y="78450"/>
                        <a:pt x="200666" y="74670"/>
                      </a:cubicBezTo>
                      <a:cubicBezTo>
                        <a:pt x="199845" y="72697"/>
                        <a:pt x="199516" y="71218"/>
                        <a:pt x="200502" y="69081"/>
                      </a:cubicBezTo>
                      <a:cubicBezTo>
                        <a:pt x="202968" y="63822"/>
                        <a:pt x="204775" y="58233"/>
                        <a:pt x="207241" y="53138"/>
                      </a:cubicBezTo>
                      <a:cubicBezTo>
                        <a:pt x="208885" y="49687"/>
                        <a:pt x="208227" y="47714"/>
                        <a:pt x="204775" y="45578"/>
                      </a:cubicBezTo>
                      <a:cubicBezTo>
                        <a:pt x="203461" y="44920"/>
                        <a:pt x="202146" y="44591"/>
                        <a:pt x="200502" y="44098"/>
                      </a:cubicBezTo>
                      <a:cubicBezTo>
                        <a:pt x="200995" y="43276"/>
                        <a:pt x="201160" y="42126"/>
                        <a:pt x="201817" y="41140"/>
                      </a:cubicBezTo>
                      <a:cubicBezTo>
                        <a:pt x="205762" y="31114"/>
                        <a:pt x="211679" y="22402"/>
                        <a:pt x="220719" y="16157"/>
                      </a:cubicBezTo>
                      <a:cubicBezTo>
                        <a:pt x="223842" y="14184"/>
                        <a:pt x="227129" y="12376"/>
                        <a:pt x="230580" y="11061"/>
                      </a:cubicBezTo>
                      <a:cubicBezTo>
                        <a:pt x="234196" y="9418"/>
                        <a:pt x="237484" y="10240"/>
                        <a:pt x="240278" y="13034"/>
                      </a:cubicBezTo>
                      <a:cubicBezTo>
                        <a:pt x="246852" y="19608"/>
                        <a:pt x="249975" y="27662"/>
                        <a:pt x="249975" y="37195"/>
                      </a:cubicBezTo>
                      <a:cubicBezTo>
                        <a:pt x="249646" y="50015"/>
                        <a:pt x="245373" y="61849"/>
                        <a:pt x="239620" y="73519"/>
                      </a:cubicBezTo>
                      <a:close/>
                    </a:path>
                  </a:pathLst>
                </a:custGeom>
                <a:grpFill/>
                <a:ln w="16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13" name="Forma Livre 12">
                <a:extLst>
                  <a:ext uri="{FF2B5EF4-FFF2-40B4-BE49-F238E27FC236}">
                    <a16:creationId xmlns:a16="http://schemas.microsoft.com/office/drawing/2014/main" id="{71EEEFDF-E3CB-2AE3-3141-92C01EAE2ECB}"/>
                  </a:ext>
                </a:extLst>
              </p:cNvPr>
              <p:cNvSpPr/>
              <p:nvPr/>
            </p:nvSpPr>
            <p:spPr>
              <a:xfrm>
                <a:off x="942836" y="516361"/>
                <a:ext cx="120171" cy="147339"/>
              </a:xfrm>
              <a:custGeom>
                <a:avLst/>
                <a:gdLst>
                  <a:gd name="connsiteX0" fmla="*/ 118022 w 120171"/>
                  <a:gd name="connsiteY0" fmla="*/ 69785 h 147339"/>
                  <a:gd name="connsiteX1" fmla="*/ 102407 w 120171"/>
                  <a:gd name="connsiteY1" fmla="*/ 63540 h 147339"/>
                  <a:gd name="connsiteX2" fmla="*/ 90737 w 120171"/>
                  <a:gd name="connsiteY2" fmla="*/ 68635 h 147339"/>
                  <a:gd name="connsiteX3" fmla="*/ 71178 w 120171"/>
                  <a:gd name="connsiteY3" fmla="*/ 97891 h 147339"/>
                  <a:gd name="connsiteX4" fmla="*/ 69370 w 120171"/>
                  <a:gd name="connsiteY4" fmla="*/ 105288 h 147339"/>
                  <a:gd name="connsiteX5" fmla="*/ 65754 w 120171"/>
                  <a:gd name="connsiteY5" fmla="*/ 112848 h 147339"/>
                  <a:gd name="connsiteX6" fmla="*/ 54249 w 120171"/>
                  <a:gd name="connsiteY6" fmla="*/ 134216 h 147339"/>
                  <a:gd name="connsiteX7" fmla="*/ 50140 w 120171"/>
                  <a:gd name="connsiteY7" fmla="*/ 139804 h 147339"/>
                  <a:gd name="connsiteX8" fmla="*/ 48661 w 120171"/>
                  <a:gd name="connsiteY8" fmla="*/ 140954 h 147339"/>
                  <a:gd name="connsiteX9" fmla="*/ 48332 w 120171"/>
                  <a:gd name="connsiteY9" fmla="*/ 139311 h 147339"/>
                  <a:gd name="connsiteX10" fmla="*/ 49154 w 120171"/>
                  <a:gd name="connsiteY10" fmla="*/ 120080 h 147339"/>
                  <a:gd name="connsiteX11" fmla="*/ 58194 w 120171"/>
                  <a:gd name="connsiteY11" fmla="*/ 83756 h 147339"/>
                  <a:gd name="connsiteX12" fmla="*/ 60330 w 120171"/>
                  <a:gd name="connsiteY12" fmla="*/ 81455 h 147339"/>
                  <a:gd name="connsiteX13" fmla="*/ 78082 w 120171"/>
                  <a:gd name="connsiteY13" fmla="*/ 69621 h 147339"/>
                  <a:gd name="connsiteX14" fmla="*/ 99120 w 120171"/>
                  <a:gd name="connsiteY14" fmla="*/ 46117 h 147339"/>
                  <a:gd name="connsiteX15" fmla="*/ 114241 w 120171"/>
                  <a:gd name="connsiteY15" fmla="*/ 18833 h 147339"/>
                  <a:gd name="connsiteX16" fmla="*/ 116214 w 120171"/>
                  <a:gd name="connsiteY16" fmla="*/ 10122 h 147339"/>
                  <a:gd name="connsiteX17" fmla="*/ 111940 w 120171"/>
                  <a:gd name="connsiteY17" fmla="*/ 2561 h 147339"/>
                  <a:gd name="connsiteX18" fmla="*/ 100764 w 120171"/>
                  <a:gd name="connsiteY18" fmla="*/ 589 h 147339"/>
                  <a:gd name="connsiteX19" fmla="*/ 95011 w 120171"/>
                  <a:gd name="connsiteY19" fmla="*/ 2890 h 147339"/>
                  <a:gd name="connsiteX20" fmla="*/ 76602 w 120171"/>
                  <a:gd name="connsiteY20" fmla="*/ 19162 h 147339"/>
                  <a:gd name="connsiteX21" fmla="*/ 67069 w 120171"/>
                  <a:gd name="connsiteY21" fmla="*/ 32311 h 147339"/>
                  <a:gd name="connsiteX22" fmla="*/ 44059 w 120171"/>
                  <a:gd name="connsiteY22" fmla="*/ 73566 h 147339"/>
                  <a:gd name="connsiteX23" fmla="*/ 43730 w 120171"/>
                  <a:gd name="connsiteY23" fmla="*/ 74716 h 147339"/>
                  <a:gd name="connsiteX24" fmla="*/ 43072 w 120171"/>
                  <a:gd name="connsiteY24" fmla="*/ 74716 h 147339"/>
                  <a:gd name="connsiteX25" fmla="*/ 42086 w 120171"/>
                  <a:gd name="connsiteY25" fmla="*/ 74552 h 147339"/>
                  <a:gd name="connsiteX26" fmla="*/ 18418 w 120171"/>
                  <a:gd name="connsiteY26" fmla="*/ 79154 h 147339"/>
                  <a:gd name="connsiteX27" fmla="*/ 174 w 120171"/>
                  <a:gd name="connsiteY27" fmla="*/ 111862 h 147339"/>
                  <a:gd name="connsiteX28" fmla="*/ 2475 w 120171"/>
                  <a:gd name="connsiteY28" fmla="*/ 126162 h 147339"/>
                  <a:gd name="connsiteX29" fmla="*/ 15953 w 120171"/>
                  <a:gd name="connsiteY29" fmla="*/ 132736 h 147339"/>
                  <a:gd name="connsiteX30" fmla="*/ 22198 w 120171"/>
                  <a:gd name="connsiteY30" fmla="*/ 128463 h 147339"/>
                  <a:gd name="connsiteX31" fmla="*/ 32224 w 120171"/>
                  <a:gd name="connsiteY31" fmla="*/ 113999 h 147339"/>
                  <a:gd name="connsiteX32" fmla="*/ 33704 w 120171"/>
                  <a:gd name="connsiteY32" fmla="*/ 112027 h 147339"/>
                  <a:gd name="connsiteX33" fmla="*/ 33704 w 120171"/>
                  <a:gd name="connsiteY33" fmla="*/ 114656 h 147339"/>
                  <a:gd name="connsiteX34" fmla="*/ 34197 w 120171"/>
                  <a:gd name="connsiteY34" fmla="*/ 131093 h 147339"/>
                  <a:gd name="connsiteX35" fmla="*/ 38963 w 120171"/>
                  <a:gd name="connsiteY35" fmla="*/ 143255 h 147339"/>
                  <a:gd name="connsiteX36" fmla="*/ 55400 w 120171"/>
                  <a:gd name="connsiteY36" fmla="*/ 143749 h 147339"/>
                  <a:gd name="connsiteX37" fmla="*/ 58851 w 120171"/>
                  <a:gd name="connsiteY37" fmla="*/ 138160 h 147339"/>
                  <a:gd name="connsiteX38" fmla="*/ 69206 w 120171"/>
                  <a:gd name="connsiteY38" fmla="*/ 116136 h 147339"/>
                  <a:gd name="connsiteX39" fmla="*/ 69206 w 120171"/>
                  <a:gd name="connsiteY39" fmla="*/ 116464 h 147339"/>
                  <a:gd name="connsiteX40" fmla="*/ 99942 w 120171"/>
                  <a:gd name="connsiteY40" fmla="*/ 132243 h 147339"/>
                  <a:gd name="connsiteX41" fmla="*/ 108817 w 120171"/>
                  <a:gd name="connsiteY41" fmla="*/ 123861 h 147339"/>
                  <a:gd name="connsiteX42" fmla="*/ 110790 w 120171"/>
                  <a:gd name="connsiteY42" fmla="*/ 120902 h 147339"/>
                  <a:gd name="connsiteX43" fmla="*/ 108489 w 120171"/>
                  <a:gd name="connsiteY43" fmla="*/ 117286 h 147339"/>
                  <a:gd name="connsiteX44" fmla="*/ 104215 w 120171"/>
                  <a:gd name="connsiteY44" fmla="*/ 119094 h 147339"/>
                  <a:gd name="connsiteX45" fmla="*/ 102736 w 120171"/>
                  <a:gd name="connsiteY45" fmla="*/ 121067 h 147339"/>
                  <a:gd name="connsiteX46" fmla="*/ 92710 w 120171"/>
                  <a:gd name="connsiteY46" fmla="*/ 129449 h 147339"/>
                  <a:gd name="connsiteX47" fmla="*/ 86300 w 120171"/>
                  <a:gd name="connsiteY47" fmla="*/ 127805 h 147339"/>
                  <a:gd name="connsiteX48" fmla="*/ 83341 w 120171"/>
                  <a:gd name="connsiteY48" fmla="*/ 121067 h 147339"/>
                  <a:gd name="connsiteX49" fmla="*/ 84492 w 120171"/>
                  <a:gd name="connsiteY49" fmla="*/ 106110 h 147339"/>
                  <a:gd name="connsiteX50" fmla="*/ 86300 w 120171"/>
                  <a:gd name="connsiteY50" fmla="*/ 100357 h 147339"/>
                  <a:gd name="connsiteX51" fmla="*/ 92545 w 120171"/>
                  <a:gd name="connsiteY51" fmla="*/ 100028 h 147339"/>
                  <a:gd name="connsiteX52" fmla="*/ 117035 w 120171"/>
                  <a:gd name="connsiteY52" fmla="*/ 84414 h 147339"/>
                  <a:gd name="connsiteX53" fmla="*/ 119994 w 120171"/>
                  <a:gd name="connsiteY53" fmla="*/ 78497 h 147339"/>
                  <a:gd name="connsiteX54" fmla="*/ 118022 w 120171"/>
                  <a:gd name="connsiteY54" fmla="*/ 69785 h 147339"/>
                  <a:gd name="connsiteX55" fmla="*/ 62138 w 120171"/>
                  <a:gd name="connsiteY55" fmla="*/ 73401 h 147339"/>
                  <a:gd name="connsiteX56" fmla="*/ 84656 w 120171"/>
                  <a:gd name="connsiteY56" fmla="*/ 28695 h 147339"/>
                  <a:gd name="connsiteX57" fmla="*/ 102078 w 120171"/>
                  <a:gd name="connsiteY57" fmla="*/ 9136 h 147339"/>
                  <a:gd name="connsiteX58" fmla="*/ 109146 w 120171"/>
                  <a:gd name="connsiteY58" fmla="*/ 5355 h 147339"/>
                  <a:gd name="connsiteX59" fmla="*/ 109146 w 120171"/>
                  <a:gd name="connsiteY59" fmla="*/ 14067 h 147339"/>
                  <a:gd name="connsiteX60" fmla="*/ 102078 w 120171"/>
                  <a:gd name="connsiteY60" fmla="*/ 30832 h 147339"/>
                  <a:gd name="connsiteX61" fmla="*/ 82684 w 120171"/>
                  <a:gd name="connsiteY61" fmla="*/ 57623 h 147339"/>
                  <a:gd name="connsiteX62" fmla="*/ 63289 w 120171"/>
                  <a:gd name="connsiteY62" fmla="*/ 74223 h 147339"/>
                  <a:gd name="connsiteX63" fmla="*/ 61481 w 120171"/>
                  <a:gd name="connsiteY63" fmla="*/ 75209 h 147339"/>
                  <a:gd name="connsiteX64" fmla="*/ 62138 w 120171"/>
                  <a:gd name="connsiteY64" fmla="*/ 73401 h 147339"/>
                  <a:gd name="connsiteX65" fmla="*/ 37648 w 120171"/>
                  <a:gd name="connsiteY65" fmla="*/ 92961 h 147339"/>
                  <a:gd name="connsiteX66" fmla="*/ 36662 w 120171"/>
                  <a:gd name="connsiteY66" fmla="*/ 94933 h 147339"/>
                  <a:gd name="connsiteX67" fmla="*/ 16446 w 120171"/>
                  <a:gd name="connsiteY67" fmla="*/ 121888 h 147339"/>
                  <a:gd name="connsiteX68" fmla="*/ 14145 w 120171"/>
                  <a:gd name="connsiteY68" fmla="*/ 124189 h 147339"/>
                  <a:gd name="connsiteX69" fmla="*/ 17267 w 120171"/>
                  <a:gd name="connsiteY69" fmla="*/ 110383 h 147339"/>
                  <a:gd name="connsiteX70" fmla="*/ 30581 w 120171"/>
                  <a:gd name="connsiteY70" fmla="*/ 86879 h 147339"/>
                  <a:gd name="connsiteX71" fmla="*/ 39292 w 120171"/>
                  <a:gd name="connsiteY71" fmla="*/ 80798 h 147339"/>
                  <a:gd name="connsiteX72" fmla="*/ 41264 w 120171"/>
                  <a:gd name="connsiteY72" fmla="*/ 80469 h 147339"/>
                  <a:gd name="connsiteX73" fmla="*/ 37648 w 120171"/>
                  <a:gd name="connsiteY73" fmla="*/ 92961 h 147339"/>
                  <a:gd name="connsiteX74" fmla="*/ 111940 w 120171"/>
                  <a:gd name="connsiteY74" fmla="*/ 76360 h 147339"/>
                  <a:gd name="connsiteX75" fmla="*/ 107995 w 120171"/>
                  <a:gd name="connsiteY75" fmla="*/ 83921 h 147339"/>
                  <a:gd name="connsiteX76" fmla="*/ 89258 w 120171"/>
                  <a:gd name="connsiteY76" fmla="*/ 95097 h 147339"/>
                  <a:gd name="connsiteX77" fmla="*/ 87943 w 120171"/>
                  <a:gd name="connsiteY77" fmla="*/ 95097 h 147339"/>
                  <a:gd name="connsiteX78" fmla="*/ 87943 w 120171"/>
                  <a:gd name="connsiteY78" fmla="*/ 95097 h 147339"/>
                  <a:gd name="connsiteX79" fmla="*/ 88272 w 120171"/>
                  <a:gd name="connsiteY79" fmla="*/ 93618 h 147339"/>
                  <a:gd name="connsiteX80" fmla="*/ 102407 w 120171"/>
                  <a:gd name="connsiteY80" fmla="*/ 74223 h 147339"/>
                  <a:gd name="connsiteX81" fmla="*/ 108653 w 120171"/>
                  <a:gd name="connsiteY81" fmla="*/ 70607 h 147339"/>
                  <a:gd name="connsiteX82" fmla="*/ 111611 w 120171"/>
                  <a:gd name="connsiteY82" fmla="*/ 72415 h 147339"/>
                  <a:gd name="connsiteX83" fmla="*/ 111940 w 120171"/>
                  <a:gd name="connsiteY83" fmla="*/ 76360 h 147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120171" h="147339">
                    <a:moveTo>
                      <a:pt x="118022" y="69785"/>
                    </a:moveTo>
                    <a:cubicBezTo>
                      <a:pt x="113748" y="65348"/>
                      <a:pt x="108489" y="63047"/>
                      <a:pt x="102407" y="63540"/>
                    </a:cubicBezTo>
                    <a:cubicBezTo>
                      <a:pt x="98134" y="64033"/>
                      <a:pt x="94353" y="65841"/>
                      <a:pt x="90737" y="68635"/>
                    </a:cubicBezTo>
                    <a:cubicBezTo>
                      <a:pt x="81204" y="76196"/>
                      <a:pt x="74959" y="86222"/>
                      <a:pt x="71178" y="97891"/>
                    </a:cubicBezTo>
                    <a:cubicBezTo>
                      <a:pt x="70357" y="100357"/>
                      <a:pt x="69699" y="102822"/>
                      <a:pt x="69370" y="105288"/>
                    </a:cubicBezTo>
                    <a:cubicBezTo>
                      <a:pt x="68220" y="107753"/>
                      <a:pt x="67069" y="110383"/>
                      <a:pt x="65754" y="112848"/>
                    </a:cubicBezTo>
                    <a:cubicBezTo>
                      <a:pt x="62303" y="120080"/>
                      <a:pt x="58194" y="127312"/>
                      <a:pt x="54249" y="134216"/>
                    </a:cubicBezTo>
                    <a:cubicBezTo>
                      <a:pt x="53098" y="136352"/>
                      <a:pt x="51619" y="137996"/>
                      <a:pt x="50140" y="139804"/>
                    </a:cubicBezTo>
                    <a:cubicBezTo>
                      <a:pt x="49811" y="140297"/>
                      <a:pt x="49154" y="140626"/>
                      <a:pt x="48661" y="140954"/>
                    </a:cubicBezTo>
                    <a:cubicBezTo>
                      <a:pt x="48496" y="140297"/>
                      <a:pt x="48332" y="139804"/>
                      <a:pt x="48332" y="139311"/>
                    </a:cubicBezTo>
                    <a:cubicBezTo>
                      <a:pt x="47839" y="132901"/>
                      <a:pt x="48168" y="126491"/>
                      <a:pt x="49154" y="120080"/>
                    </a:cubicBezTo>
                    <a:cubicBezTo>
                      <a:pt x="50962" y="107589"/>
                      <a:pt x="54249" y="95426"/>
                      <a:pt x="58194" y="83756"/>
                    </a:cubicBezTo>
                    <a:cubicBezTo>
                      <a:pt x="58522" y="82606"/>
                      <a:pt x="59180" y="81784"/>
                      <a:pt x="60330" y="81455"/>
                    </a:cubicBezTo>
                    <a:cubicBezTo>
                      <a:pt x="66905" y="78661"/>
                      <a:pt x="72658" y="74059"/>
                      <a:pt x="78082" y="69621"/>
                    </a:cubicBezTo>
                    <a:cubicBezTo>
                      <a:pt x="86135" y="62554"/>
                      <a:pt x="92710" y="54500"/>
                      <a:pt x="99120" y="46117"/>
                    </a:cubicBezTo>
                    <a:cubicBezTo>
                      <a:pt x="105694" y="37735"/>
                      <a:pt x="110132" y="28531"/>
                      <a:pt x="114241" y="18833"/>
                    </a:cubicBezTo>
                    <a:cubicBezTo>
                      <a:pt x="115392" y="16203"/>
                      <a:pt x="116214" y="13080"/>
                      <a:pt x="116214" y="10122"/>
                    </a:cubicBezTo>
                    <a:cubicBezTo>
                      <a:pt x="116214" y="6835"/>
                      <a:pt x="114899" y="4369"/>
                      <a:pt x="111940" y="2561"/>
                    </a:cubicBezTo>
                    <a:cubicBezTo>
                      <a:pt x="108489" y="260"/>
                      <a:pt x="104708" y="-726"/>
                      <a:pt x="100764" y="589"/>
                    </a:cubicBezTo>
                    <a:cubicBezTo>
                      <a:pt x="98791" y="1082"/>
                      <a:pt x="96819" y="1904"/>
                      <a:pt x="95011" y="2890"/>
                    </a:cubicBezTo>
                    <a:cubicBezTo>
                      <a:pt x="87779" y="7163"/>
                      <a:pt x="81698" y="12423"/>
                      <a:pt x="76602" y="19162"/>
                    </a:cubicBezTo>
                    <a:cubicBezTo>
                      <a:pt x="73151" y="23435"/>
                      <a:pt x="70028" y="27709"/>
                      <a:pt x="67069" y="32311"/>
                    </a:cubicBezTo>
                    <a:cubicBezTo>
                      <a:pt x="57865" y="45296"/>
                      <a:pt x="49976" y="58773"/>
                      <a:pt x="44059" y="73566"/>
                    </a:cubicBezTo>
                    <a:cubicBezTo>
                      <a:pt x="44059" y="73895"/>
                      <a:pt x="43730" y="74388"/>
                      <a:pt x="43730" y="74716"/>
                    </a:cubicBezTo>
                    <a:lnTo>
                      <a:pt x="43072" y="74716"/>
                    </a:lnTo>
                    <a:cubicBezTo>
                      <a:pt x="42744" y="74716"/>
                      <a:pt x="42251" y="74552"/>
                      <a:pt x="42086" y="74552"/>
                    </a:cubicBezTo>
                    <a:cubicBezTo>
                      <a:pt x="33375" y="71593"/>
                      <a:pt x="25486" y="73073"/>
                      <a:pt x="18418" y="79154"/>
                    </a:cubicBezTo>
                    <a:cubicBezTo>
                      <a:pt x="8556" y="87865"/>
                      <a:pt x="1982" y="98549"/>
                      <a:pt x="174" y="111862"/>
                    </a:cubicBezTo>
                    <a:cubicBezTo>
                      <a:pt x="-319" y="116793"/>
                      <a:pt x="174" y="121724"/>
                      <a:pt x="2475" y="126162"/>
                    </a:cubicBezTo>
                    <a:cubicBezTo>
                      <a:pt x="4776" y="131093"/>
                      <a:pt x="10529" y="133722"/>
                      <a:pt x="15953" y="132736"/>
                    </a:cubicBezTo>
                    <a:cubicBezTo>
                      <a:pt x="18582" y="132243"/>
                      <a:pt x="20719" y="130435"/>
                      <a:pt x="22198" y="128463"/>
                    </a:cubicBezTo>
                    <a:cubicBezTo>
                      <a:pt x="25650" y="123696"/>
                      <a:pt x="28937" y="118765"/>
                      <a:pt x="32224" y="113999"/>
                    </a:cubicBezTo>
                    <a:cubicBezTo>
                      <a:pt x="32718" y="113506"/>
                      <a:pt x="33211" y="112848"/>
                      <a:pt x="33704" y="112027"/>
                    </a:cubicBezTo>
                    <a:lnTo>
                      <a:pt x="33704" y="114656"/>
                    </a:lnTo>
                    <a:cubicBezTo>
                      <a:pt x="33539" y="120245"/>
                      <a:pt x="33211" y="125669"/>
                      <a:pt x="34197" y="131093"/>
                    </a:cubicBezTo>
                    <a:cubicBezTo>
                      <a:pt x="35183" y="135366"/>
                      <a:pt x="36498" y="139475"/>
                      <a:pt x="38963" y="143255"/>
                    </a:cubicBezTo>
                    <a:cubicBezTo>
                      <a:pt x="42251" y="148186"/>
                      <a:pt x="51619" y="149008"/>
                      <a:pt x="55400" y="143749"/>
                    </a:cubicBezTo>
                    <a:cubicBezTo>
                      <a:pt x="56550" y="141776"/>
                      <a:pt x="57865" y="140133"/>
                      <a:pt x="58851" y="138160"/>
                    </a:cubicBezTo>
                    <a:cubicBezTo>
                      <a:pt x="62467" y="130928"/>
                      <a:pt x="65754" y="123532"/>
                      <a:pt x="69206" y="116136"/>
                    </a:cubicBezTo>
                    <a:cubicBezTo>
                      <a:pt x="69206" y="116300"/>
                      <a:pt x="69206" y="116300"/>
                      <a:pt x="69206" y="116464"/>
                    </a:cubicBezTo>
                    <a:cubicBezTo>
                      <a:pt x="71836" y="133887"/>
                      <a:pt x="90080" y="137996"/>
                      <a:pt x="99942" y="132243"/>
                    </a:cubicBezTo>
                    <a:cubicBezTo>
                      <a:pt x="103558" y="130106"/>
                      <a:pt x="106187" y="127148"/>
                      <a:pt x="108817" y="123861"/>
                    </a:cubicBezTo>
                    <a:cubicBezTo>
                      <a:pt x="109639" y="122875"/>
                      <a:pt x="110132" y="121888"/>
                      <a:pt x="110790" y="120902"/>
                    </a:cubicBezTo>
                    <a:cubicBezTo>
                      <a:pt x="111611" y="118930"/>
                      <a:pt x="110790" y="117451"/>
                      <a:pt x="108489" y="117286"/>
                    </a:cubicBezTo>
                    <a:cubicBezTo>
                      <a:pt x="106845" y="117122"/>
                      <a:pt x="105201" y="117615"/>
                      <a:pt x="104215" y="119094"/>
                    </a:cubicBezTo>
                    <a:cubicBezTo>
                      <a:pt x="103722" y="119587"/>
                      <a:pt x="103065" y="120573"/>
                      <a:pt x="102736" y="121067"/>
                    </a:cubicBezTo>
                    <a:cubicBezTo>
                      <a:pt x="99942" y="124518"/>
                      <a:pt x="96819" y="127641"/>
                      <a:pt x="92710" y="129449"/>
                    </a:cubicBezTo>
                    <a:cubicBezTo>
                      <a:pt x="90080" y="130435"/>
                      <a:pt x="87943" y="129778"/>
                      <a:pt x="86300" y="127805"/>
                    </a:cubicBezTo>
                    <a:cubicBezTo>
                      <a:pt x="84327" y="125833"/>
                      <a:pt x="83670" y="123532"/>
                      <a:pt x="83341" y="121067"/>
                    </a:cubicBezTo>
                    <a:cubicBezTo>
                      <a:pt x="82684" y="115971"/>
                      <a:pt x="83341" y="111040"/>
                      <a:pt x="84492" y="106110"/>
                    </a:cubicBezTo>
                    <a:cubicBezTo>
                      <a:pt x="85149" y="104137"/>
                      <a:pt x="85642" y="102165"/>
                      <a:pt x="86300" y="100357"/>
                    </a:cubicBezTo>
                    <a:cubicBezTo>
                      <a:pt x="88765" y="100193"/>
                      <a:pt x="90573" y="100193"/>
                      <a:pt x="92545" y="100028"/>
                    </a:cubicBezTo>
                    <a:cubicBezTo>
                      <a:pt x="102900" y="98056"/>
                      <a:pt x="110954" y="92632"/>
                      <a:pt x="117035" y="84414"/>
                    </a:cubicBezTo>
                    <a:cubicBezTo>
                      <a:pt x="118350" y="82441"/>
                      <a:pt x="119336" y="80305"/>
                      <a:pt x="119994" y="78497"/>
                    </a:cubicBezTo>
                    <a:cubicBezTo>
                      <a:pt x="120487" y="75374"/>
                      <a:pt x="119994" y="72415"/>
                      <a:pt x="118022" y="69785"/>
                    </a:cubicBezTo>
                    <a:close/>
                    <a:moveTo>
                      <a:pt x="62138" y="73401"/>
                    </a:moveTo>
                    <a:cubicBezTo>
                      <a:pt x="68713" y="58116"/>
                      <a:pt x="75945" y="43159"/>
                      <a:pt x="84656" y="28695"/>
                    </a:cubicBezTo>
                    <a:cubicBezTo>
                      <a:pt x="89258" y="21134"/>
                      <a:pt x="95011" y="14560"/>
                      <a:pt x="102078" y="9136"/>
                    </a:cubicBezTo>
                    <a:cubicBezTo>
                      <a:pt x="104051" y="7492"/>
                      <a:pt x="106023" y="5684"/>
                      <a:pt x="109146" y="5355"/>
                    </a:cubicBezTo>
                    <a:cubicBezTo>
                      <a:pt x="110297" y="8478"/>
                      <a:pt x="109639" y="11273"/>
                      <a:pt x="109146" y="14067"/>
                    </a:cubicBezTo>
                    <a:cubicBezTo>
                      <a:pt x="107831" y="20148"/>
                      <a:pt x="105366" y="25572"/>
                      <a:pt x="102078" y="30832"/>
                    </a:cubicBezTo>
                    <a:cubicBezTo>
                      <a:pt x="96326" y="40365"/>
                      <a:pt x="89916" y="49240"/>
                      <a:pt x="82684" y="57623"/>
                    </a:cubicBezTo>
                    <a:cubicBezTo>
                      <a:pt x="76931" y="63868"/>
                      <a:pt x="70357" y="69457"/>
                      <a:pt x="63289" y="74223"/>
                    </a:cubicBezTo>
                    <a:cubicBezTo>
                      <a:pt x="62960" y="74388"/>
                      <a:pt x="62303" y="74552"/>
                      <a:pt x="61481" y="75209"/>
                    </a:cubicBezTo>
                    <a:cubicBezTo>
                      <a:pt x="61810" y="74388"/>
                      <a:pt x="61974" y="74059"/>
                      <a:pt x="62138" y="73401"/>
                    </a:cubicBezTo>
                    <a:close/>
                    <a:moveTo>
                      <a:pt x="37648" y="92961"/>
                    </a:moveTo>
                    <a:cubicBezTo>
                      <a:pt x="37320" y="93454"/>
                      <a:pt x="36991" y="94276"/>
                      <a:pt x="36662" y="94933"/>
                    </a:cubicBezTo>
                    <a:cubicBezTo>
                      <a:pt x="30745" y="104630"/>
                      <a:pt x="24006" y="113506"/>
                      <a:pt x="16446" y="121888"/>
                    </a:cubicBezTo>
                    <a:cubicBezTo>
                      <a:pt x="15953" y="122710"/>
                      <a:pt x="15131" y="123203"/>
                      <a:pt x="14145" y="124189"/>
                    </a:cubicBezTo>
                    <a:cubicBezTo>
                      <a:pt x="14802" y="119094"/>
                      <a:pt x="15788" y="114656"/>
                      <a:pt x="17267" y="110383"/>
                    </a:cubicBezTo>
                    <a:cubicBezTo>
                      <a:pt x="20062" y="101672"/>
                      <a:pt x="24499" y="93618"/>
                      <a:pt x="30581" y="86879"/>
                    </a:cubicBezTo>
                    <a:cubicBezTo>
                      <a:pt x="32882" y="84249"/>
                      <a:pt x="35512" y="81784"/>
                      <a:pt x="39292" y="80798"/>
                    </a:cubicBezTo>
                    <a:cubicBezTo>
                      <a:pt x="39785" y="80633"/>
                      <a:pt x="40443" y="80633"/>
                      <a:pt x="41264" y="80469"/>
                    </a:cubicBezTo>
                    <a:lnTo>
                      <a:pt x="37648" y="92961"/>
                    </a:lnTo>
                    <a:close/>
                    <a:moveTo>
                      <a:pt x="111940" y="76360"/>
                    </a:moveTo>
                    <a:cubicBezTo>
                      <a:pt x="111447" y="79154"/>
                      <a:pt x="110132" y="81784"/>
                      <a:pt x="107995" y="83921"/>
                    </a:cubicBezTo>
                    <a:cubicBezTo>
                      <a:pt x="103065" y="89838"/>
                      <a:pt x="96326" y="93125"/>
                      <a:pt x="89258" y="95097"/>
                    </a:cubicBezTo>
                    <a:lnTo>
                      <a:pt x="87943" y="95097"/>
                    </a:lnTo>
                    <a:lnTo>
                      <a:pt x="87943" y="95097"/>
                    </a:lnTo>
                    <a:cubicBezTo>
                      <a:pt x="88272" y="94276"/>
                      <a:pt x="88272" y="93947"/>
                      <a:pt x="88272" y="93618"/>
                    </a:cubicBezTo>
                    <a:cubicBezTo>
                      <a:pt x="91724" y="86222"/>
                      <a:pt x="96161" y="79483"/>
                      <a:pt x="102407" y="74223"/>
                    </a:cubicBezTo>
                    <a:cubicBezTo>
                      <a:pt x="104051" y="72580"/>
                      <a:pt x="106187" y="71429"/>
                      <a:pt x="108653" y="70607"/>
                    </a:cubicBezTo>
                    <a:cubicBezTo>
                      <a:pt x="110625" y="70114"/>
                      <a:pt x="111283" y="70443"/>
                      <a:pt x="111611" y="72415"/>
                    </a:cubicBezTo>
                    <a:cubicBezTo>
                      <a:pt x="111940" y="73566"/>
                      <a:pt x="112269" y="75209"/>
                      <a:pt x="111940" y="76360"/>
                    </a:cubicBezTo>
                    <a:close/>
                  </a:path>
                </a:pathLst>
              </a:custGeom>
              <a:grpFill/>
              <a:ln w="16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9" name="Gráfico 2">
              <a:extLst>
                <a:ext uri="{FF2B5EF4-FFF2-40B4-BE49-F238E27FC236}">
                  <a16:creationId xmlns:a16="http://schemas.microsoft.com/office/drawing/2014/main" id="{6195439E-D612-52B2-97AA-14D7C636F196}"/>
                </a:ext>
              </a:extLst>
            </p:cNvPr>
            <p:cNvGrpSpPr/>
            <p:nvPr/>
          </p:nvGrpSpPr>
          <p:grpSpPr>
            <a:xfrm>
              <a:off x="581232" y="457109"/>
              <a:ext cx="894500" cy="858147"/>
              <a:chOff x="581232" y="457109"/>
              <a:chExt cx="894500" cy="858147"/>
            </a:xfrm>
            <a:grpFill/>
          </p:grpSpPr>
          <p:sp>
            <p:nvSpPr>
              <p:cNvPr id="10" name="Forma Livre 9">
                <a:extLst>
                  <a:ext uri="{FF2B5EF4-FFF2-40B4-BE49-F238E27FC236}">
                    <a16:creationId xmlns:a16="http://schemas.microsoft.com/office/drawing/2014/main" id="{E69BE89D-7381-0725-76B3-50D557A077FB}"/>
                  </a:ext>
                </a:extLst>
              </p:cNvPr>
              <p:cNvSpPr/>
              <p:nvPr/>
            </p:nvSpPr>
            <p:spPr>
              <a:xfrm>
                <a:off x="1150752" y="457109"/>
                <a:ext cx="324980" cy="414418"/>
              </a:xfrm>
              <a:custGeom>
                <a:avLst/>
                <a:gdLst>
                  <a:gd name="connsiteX0" fmla="*/ 46362 w 324980"/>
                  <a:gd name="connsiteY0" fmla="*/ 219108 h 414418"/>
                  <a:gd name="connsiteX1" fmla="*/ 11682 w 324980"/>
                  <a:gd name="connsiteY1" fmla="*/ 281894 h 414418"/>
                  <a:gd name="connsiteX2" fmla="*/ 12 w 324980"/>
                  <a:gd name="connsiteY2" fmla="*/ 328738 h 414418"/>
                  <a:gd name="connsiteX3" fmla="*/ 5765 w 324980"/>
                  <a:gd name="connsiteY3" fmla="*/ 357830 h 414418"/>
                  <a:gd name="connsiteX4" fmla="*/ 27132 w 324980"/>
                  <a:gd name="connsiteY4" fmla="*/ 372129 h 414418"/>
                  <a:gd name="connsiteX5" fmla="*/ 44883 w 324980"/>
                  <a:gd name="connsiteY5" fmla="*/ 363582 h 414418"/>
                  <a:gd name="connsiteX6" fmla="*/ 61155 w 324980"/>
                  <a:gd name="connsiteY6" fmla="*/ 340079 h 414418"/>
                  <a:gd name="connsiteX7" fmla="*/ 80550 w 324980"/>
                  <a:gd name="connsiteY7" fmla="*/ 305891 h 414418"/>
                  <a:gd name="connsiteX8" fmla="*/ 96164 w 324980"/>
                  <a:gd name="connsiteY8" fmla="*/ 279758 h 414418"/>
                  <a:gd name="connsiteX9" fmla="*/ 97315 w 324980"/>
                  <a:gd name="connsiteY9" fmla="*/ 280744 h 414418"/>
                  <a:gd name="connsiteX10" fmla="*/ 96329 w 324980"/>
                  <a:gd name="connsiteY10" fmla="*/ 285181 h 414418"/>
                  <a:gd name="connsiteX11" fmla="*/ 79728 w 324980"/>
                  <a:gd name="connsiteY11" fmla="*/ 356350 h 414418"/>
                  <a:gd name="connsiteX12" fmla="*/ 78906 w 324980"/>
                  <a:gd name="connsiteY12" fmla="*/ 386922 h 414418"/>
                  <a:gd name="connsiteX13" fmla="*/ 86138 w 324980"/>
                  <a:gd name="connsiteY13" fmla="*/ 404837 h 414418"/>
                  <a:gd name="connsiteX14" fmla="*/ 111614 w 324980"/>
                  <a:gd name="connsiteY14" fmla="*/ 413548 h 414418"/>
                  <a:gd name="connsiteX15" fmla="*/ 119832 w 324980"/>
                  <a:gd name="connsiteY15" fmla="*/ 406810 h 414418"/>
                  <a:gd name="connsiteX16" fmla="*/ 126407 w 324980"/>
                  <a:gd name="connsiteY16" fmla="*/ 392181 h 414418"/>
                  <a:gd name="connsiteX17" fmla="*/ 133146 w 324980"/>
                  <a:gd name="connsiteY17" fmla="*/ 368513 h 414418"/>
                  <a:gd name="connsiteX18" fmla="*/ 151554 w 324980"/>
                  <a:gd name="connsiteY18" fmla="*/ 312301 h 414418"/>
                  <a:gd name="connsiteX19" fmla="*/ 152212 w 324980"/>
                  <a:gd name="connsiteY19" fmla="*/ 327916 h 414418"/>
                  <a:gd name="connsiteX20" fmla="*/ 152212 w 324980"/>
                  <a:gd name="connsiteY20" fmla="*/ 327916 h 414418"/>
                  <a:gd name="connsiteX21" fmla="*/ 161087 w 324980"/>
                  <a:gd name="connsiteY21" fmla="*/ 367691 h 414418"/>
                  <a:gd name="connsiteX22" fmla="*/ 193796 w 324980"/>
                  <a:gd name="connsiteY22" fmla="*/ 394482 h 414418"/>
                  <a:gd name="connsiteX23" fmla="*/ 216149 w 324980"/>
                  <a:gd name="connsiteY23" fmla="*/ 393661 h 414418"/>
                  <a:gd name="connsiteX24" fmla="*/ 247378 w 324980"/>
                  <a:gd name="connsiteY24" fmla="*/ 361610 h 414418"/>
                  <a:gd name="connsiteX25" fmla="*/ 238338 w 324980"/>
                  <a:gd name="connsiteY25" fmla="*/ 353556 h 414418"/>
                  <a:gd name="connsiteX26" fmla="*/ 228969 w 324980"/>
                  <a:gd name="connsiteY26" fmla="*/ 363089 h 414418"/>
                  <a:gd name="connsiteX27" fmla="*/ 216806 w 324980"/>
                  <a:gd name="connsiteY27" fmla="*/ 378539 h 414418"/>
                  <a:gd name="connsiteX28" fmla="*/ 207438 w 324980"/>
                  <a:gd name="connsiteY28" fmla="*/ 378046 h 414418"/>
                  <a:gd name="connsiteX29" fmla="*/ 199713 w 324980"/>
                  <a:gd name="connsiteY29" fmla="*/ 365883 h 414418"/>
                  <a:gd name="connsiteX30" fmla="*/ 194289 w 324980"/>
                  <a:gd name="connsiteY30" fmla="*/ 325122 h 414418"/>
                  <a:gd name="connsiteX31" fmla="*/ 197740 w 324980"/>
                  <a:gd name="connsiteY31" fmla="*/ 269896 h 414418"/>
                  <a:gd name="connsiteX32" fmla="*/ 203657 w 324980"/>
                  <a:gd name="connsiteY32" fmla="*/ 260363 h 414418"/>
                  <a:gd name="connsiteX33" fmla="*/ 255596 w 324980"/>
                  <a:gd name="connsiteY33" fmla="*/ 214834 h 414418"/>
                  <a:gd name="connsiteX34" fmla="*/ 306384 w 324980"/>
                  <a:gd name="connsiteY34" fmla="*/ 135283 h 414418"/>
                  <a:gd name="connsiteX35" fmla="*/ 324957 w 324980"/>
                  <a:gd name="connsiteY35" fmla="*/ 58033 h 414418"/>
                  <a:gd name="connsiteX36" fmla="*/ 321176 w 324980"/>
                  <a:gd name="connsiteY36" fmla="*/ 27461 h 414418"/>
                  <a:gd name="connsiteX37" fmla="*/ 259540 w 324980"/>
                  <a:gd name="connsiteY37" fmla="*/ 6752 h 414418"/>
                  <a:gd name="connsiteX38" fmla="*/ 239488 w 324980"/>
                  <a:gd name="connsiteY38" fmla="*/ 24831 h 414418"/>
                  <a:gd name="connsiteX39" fmla="*/ 199384 w 324980"/>
                  <a:gd name="connsiteY39" fmla="*/ 92877 h 414418"/>
                  <a:gd name="connsiteX40" fmla="*/ 158458 w 324980"/>
                  <a:gd name="connsiteY40" fmla="*/ 233079 h 414418"/>
                  <a:gd name="connsiteX41" fmla="*/ 152376 w 324980"/>
                  <a:gd name="connsiteY41" fmla="*/ 277621 h 414418"/>
                  <a:gd name="connsiteX42" fmla="*/ 146295 w 324980"/>
                  <a:gd name="connsiteY42" fmla="*/ 292249 h 414418"/>
                  <a:gd name="connsiteX43" fmla="*/ 115559 w 324980"/>
                  <a:gd name="connsiteY43" fmla="*/ 376238 h 414418"/>
                  <a:gd name="connsiteX44" fmla="*/ 112436 w 324980"/>
                  <a:gd name="connsiteY44" fmla="*/ 383141 h 414418"/>
                  <a:gd name="connsiteX45" fmla="*/ 112107 w 324980"/>
                  <a:gd name="connsiteY45" fmla="*/ 375745 h 414418"/>
                  <a:gd name="connsiteX46" fmla="*/ 121476 w 324980"/>
                  <a:gd name="connsiteY46" fmla="*/ 339092 h 414418"/>
                  <a:gd name="connsiteX47" fmla="*/ 134461 w 324980"/>
                  <a:gd name="connsiteY47" fmla="*/ 268581 h 414418"/>
                  <a:gd name="connsiteX48" fmla="*/ 135118 w 324980"/>
                  <a:gd name="connsiteY48" fmla="*/ 247707 h 414418"/>
                  <a:gd name="connsiteX49" fmla="*/ 117203 w 324980"/>
                  <a:gd name="connsiteY49" fmla="*/ 230449 h 414418"/>
                  <a:gd name="connsiteX50" fmla="*/ 107505 w 324980"/>
                  <a:gd name="connsiteY50" fmla="*/ 235215 h 414418"/>
                  <a:gd name="connsiteX51" fmla="*/ 101753 w 324980"/>
                  <a:gd name="connsiteY51" fmla="*/ 243105 h 414418"/>
                  <a:gd name="connsiteX52" fmla="*/ 54581 w 324980"/>
                  <a:gd name="connsiteY52" fmla="*/ 313616 h 414418"/>
                  <a:gd name="connsiteX53" fmla="*/ 34200 w 324980"/>
                  <a:gd name="connsiteY53" fmla="*/ 342708 h 414418"/>
                  <a:gd name="connsiteX54" fmla="*/ 29762 w 324980"/>
                  <a:gd name="connsiteY54" fmla="*/ 346489 h 414418"/>
                  <a:gd name="connsiteX55" fmla="*/ 31899 w 324980"/>
                  <a:gd name="connsiteY55" fmla="*/ 335312 h 414418"/>
                  <a:gd name="connsiteX56" fmla="*/ 78742 w 324980"/>
                  <a:gd name="connsiteY56" fmla="*/ 230613 h 414418"/>
                  <a:gd name="connsiteX57" fmla="*/ 96986 w 324980"/>
                  <a:gd name="connsiteY57" fmla="*/ 211054 h 414418"/>
                  <a:gd name="connsiteX58" fmla="*/ 115066 w 324980"/>
                  <a:gd name="connsiteY58" fmla="*/ 214013 h 414418"/>
                  <a:gd name="connsiteX59" fmla="*/ 122627 w 324980"/>
                  <a:gd name="connsiteY59" fmla="*/ 220423 h 414418"/>
                  <a:gd name="connsiteX60" fmla="*/ 129530 w 324980"/>
                  <a:gd name="connsiteY60" fmla="*/ 215163 h 414418"/>
                  <a:gd name="connsiteX61" fmla="*/ 124599 w 324980"/>
                  <a:gd name="connsiteY61" fmla="*/ 203822 h 414418"/>
                  <a:gd name="connsiteX62" fmla="*/ 109971 w 324980"/>
                  <a:gd name="connsiteY62" fmla="*/ 192974 h 414418"/>
                  <a:gd name="connsiteX63" fmla="*/ 72167 w 324980"/>
                  <a:gd name="connsiteY63" fmla="*/ 193796 h 414418"/>
                  <a:gd name="connsiteX64" fmla="*/ 46362 w 324980"/>
                  <a:gd name="connsiteY64" fmla="*/ 219108 h 414418"/>
                  <a:gd name="connsiteX65" fmla="*/ 203822 w 324980"/>
                  <a:gd name="connsiteY65" fmla="*/ 233243 h 414418"/>
                  <a:gd name="connsiteX66" fmla="*/ 223381 w 324980"/>
                  <a:gd name="connsiteY66" fmla="*/ 153198 h 414418"/>
                  <a:gd name="connsiteX67" fmla="*/ 247871 w 324980"/>
                  <a:gd name="connsiteY67" fmla="*/ 79400 h 414418"/>
                  <a:gd name="connsiteX68" fmla="*/ 275812 w 324980"/>
                  <a:gd name="connsiteY68" fmla="*/ 31242 h 414418"/>
                  <a:gd name="connsiteX69" fmla="*/ 287646 w 324980"/>
                  <a:gd name="connsiteY69" fmla="*/ 19901 h 414418"/>
                  <a:gd name="connsiteX70" fmla="*/ 294057 w 324980"/>
                  <a:gd name="connsiteY70" fmla="*/ 16613 h 414418"/>
                  <a:gd name="connsiteX71" fmla="*/ 294057 w 324980"/>
                  <a:gd name="connsiteY71" fmla="*/ 16613 h 414418"/>
                  <a:gd name="connsiteX72" fmla="*/ 304740 w 324980"/>
                  <a:gd name="connsiteY72" fmla="*/ 44884 h 414418"/>
                  <a:gd name="connsiteX73" fmla="*/ 300302 w 324980"/>
                  <a:gd name="connsiteY73" fmla="*/ 93535 h 414418"/>
                  <a:gd name="connsiteX74" fmla="*/ 251158 w 324980"/>
                  <a:gd name="connsiteY74" fmla="*/ 193139 h 414418"/>
                  <a:gd name="connsiteX75" fmla="*/ 210560 w 324980"/>
                  <a:gd name="connsiteY75" fmla="*/ 237352 h 414418"/>
                  <a:gd name="connsiteX76" fmla="*/ 203657 w 324980"/>
                  <a:gd name="connsiteY76" fmla="*/ 242612 h 414418"/>
                  <a:gd name="connsiteX77" fmla="*/ 202178 w 324980"/>
                  <a:gd name="connsiteY77" fmla="*/ 241790 h 414418"/>
                  <a:gd name="connsiteX78" fmla="*/ 203822 w 324980"/>
                  <a:gd name="connsiteY78" fmla="*/ 233243 h 41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24980" h="414418">
                    <a:moveTo>
                      <a:pt x="46362" y="219108"/>
                    </a:moveTo>
                    <a:cubicBezTo>
                      <a:pt x="32556" y="238338"/>
                      <a:pt x="20557" y="259377"/>
                      <a:pt x="11682" y="281894"/>
                    </a:cubicBezTo>
                    <a:cubicBezTo>
                      <a:pt x="5929" y="296851"/>
                      <a:pt x="670" y="312301"/>
                      <a:pt x="12" y="328738"/>
                    </a:cubicBezTo>
                    <a:cubicBezTo>
                      <a:pt x="-152" y="339092"/>
                      <a:pt x="1327" y="348790"/>
                      <a:pt x="5765" y="357830"/>
                    </a:cubicBezTo>
                    <a:cubicBezTo>
                      <a:pt x="9874" y="366870"/>
                      <a:pt x="17928" y="370650"/>
                      <a:pt x="27132" y="372129"/>
                    </a:cubicBezTo>
                    <a:cubicBezTo>
                      <a:pt x="34528" y="373115"/>
                      <a:pt x="40610" y="369006"/>
                      <a:pt x="44883" y="363582"/>
                    </a:cubicBezTo>
                    <a:cubicBezTo>
                      <a:pt x="50636" y="356022"/>
                      <a:pt x="56060" y="347968"/>
                      <a:pt x="61155" y="340079"/>
                    </a:cubicBezTo>
                    <a:cubicBezTo>
                      <a:pt x="68223" y="329066"/>
                      <a:pt x="74140" y="317561"/>
                      <a:pt x="80550" y="305891"/>
                    </a:cubicBezTo>
                    <a:cubicBezTo>
                      <a:pt x="85481" y="297180"/>
                      <a:pt x="90905" y="288633"/>
                      <a:pt x="96164" y="279758"/>
                    </a:cubicBezTo>
                    <a:lnTo>
                      <a:pt x="97315" y="280744"/>
                    </a:lnTo>
                    <a:cubicBezTo>
                      <a:pt x="97150" y="282059"/>
                      <a:pt x="96493" y="283538"/>
                      <a:pt x="96329" y="285181"/>
                    </a:cubicBezTo>
                    <a:cubicBezTo>
                      <a:pt x="89261" y="308521"/>
                      <a:pt x="83015" y="332189"/>
                      <a:pt x="79728" y="356350"/>
                    </a:cubicBezTo>
                    <a:cubicBezTo>
                      <a:pt x="78249" y="366541"/>
                      <a:pt x="77098" y="376731"/>
                      <a:pt x="78906" y="386922"/>
                    </a:cubicBezTo>
                    <a:cubicBezTo>
                      <a:pt x="80385" y="393496"/>
                      <a:pt x="82193" y="399413"/>
                      <a:pt x="86138" y="404837"/>
                    </a:cubicBezTo>
                    <a:cubicBezTo>
                      <a:pt x="91398" y="412727"/>
                      <a:pt x="102574" y="416178"/>
                      <a:pt x="111614" y="413548"/>
                    </a:cubicBezTo>
                    <a:cubicBezTo>
                      <a:pt x="115230" y="412234"/>
                      <a:pt x="118353" y="410261"/>
                      <a:pt x="119832" y="406810"/>
                    </a:cubicBezTo>
                    <a:cubicBezTo>
                      <a:pt x="122462" y="401879"/>
                      <a:pt x="124763" y="396948"/>
                      <a:pt x="126407" y="392181"/>
                    </a:cubicBezTo>
                    <a:cubicBezTo>
                      <a:pt x="129037" y="384292"/>
                      <a:pt x="131173" y="376403"/>
                      <a:pt x="133146" y="368513"/>
                    </a:cubicBezTo>
                    <a:cubicBezTo>
                      <a:pt x="139392" y="349776"/>
                      <a:pt x="145309" y="330874"/>
                      <a:pt x="151554" y="312301"/>
                    </a:cubicBezTo>
                    <a:cubicBezTo>
                      <a:pt x="151719" y="317561"/>
                      <a:pt x="151883" y="322656"/>
                      <a:pt x="152212" y="327916"/>
                    </a:cubicBezTo>
                    <a:lnTo>
                      <a:pt x="152212" y="327916"/>
                    </a:lnTo>
                    <a:cubicBezTo>
                      <a:pt x="153034" y="341887"/>
                      <a:pt x="155499" y="355529"/>
                      <a:pt x="161087" y="367691"/>
                    </a:cubicBezTo>
                    <a:cubicBezTo>
                      <a:pt x="167333" y="382320"/>
                      <a:pt x="178181" y="391524"/>
                      <a:pt x="193796" y="394482"/>
                    </a:cubicBezTo>
                    <a:cubicBezTo>
                      <a:pt x="201356" y="396290"/>
                      <a:pt x="208917" y="395304"/>
                      <a:pt x="216149" y="393661"/>
                    </a:cubicBezTo>
                    <a:cubicBezTo>
                      <a:pt x="234229" y="390209"/>
                      <a:pt x="244748" y="373937"/>
                      <a:pt x="247378" y="361610"/>
                    </a:cubicBezTo>
                    <a:cubicBezTo>
                      <a:pt x="248199" y="355200"/>
                      <a:pt x="244255" y="351748"/>
                      <a:pt x="238338" y="353556"/>
                    </a:cubicBezTo>
                    <a:cubicBezTo>
                      <a:pt x="233736" y="354871"/>
                      <a:pt x="230613" y="357501"/>
                      <a:pt x="228969" y="363089"/>
                    </a:cubicBezTo>
                    <a:cubicBezTo>
                      <a:pt x="226832" y="369335"/>
                      <a:pt x="222559" y="374759"/>
                      <a:pt x="216806" y="378539"/>
                    </a:cubicBezTo>
                    <a:cubicBezTo>
                      <a:pt x="212697" y="381169"/>
                      <a:pt x="210560" y="381005"/>
                      <a:pt x="207438" y="378046"/>
                    </a:cubicBezTo>
                    <a:cubicBezTo>
                      <a:pt x="203164" y="375088"/>
                      <a:pt x="201192" y="370486"/>
                      <a:pt x="199713" y="365883"/>
                    </a:cubicBezTo>
                    <a:cubicBezTo>
                      <a:pt x="195932" y="352406"/>
                      <a:pt x="193796" y="338599"/>
                      <a:pt x="194289" y="325122"/>
                    </a:cubicBezTo>
                    <a:cubicBezTo>
                      <a:pt x="195110" y="306549"/>
                      <a:pt x="196918" y="288304"/>
                      <a:pt x="197740" y="269896"/>
                    </a:cubicBezTo>
                    <a:cubicBezTo>
                      <a:pt x="198398" y="265458"/>
                      <a:pt x="200206" y="262664"/>
                      <a:pt x="203657" y="260363"/>
                    </a:cubicBezTo>
                    <a:cubicBezTo>
                      <a:pt x="224203" y="249022"/>
                      <a:pt x="240639" y="232586"/>
                      <a:pt x="255596" y="214834"/>
                    </a:cubicBezTo>
                    <a:cubicBezTo>
                      <a:pt x="276799" y="191002"/>
                      <a:pt x="293070" y="163882"/>
                      <a:pt x="306384" y="135283"/>
                    </a:cubicBezTo>
                    <a:cubicBezTo>
                      <a:pt x="318218" y="110793"/>
                      <a:pt x="325450" y="85481"/>
                      <a:pt x="324957" y="58033"/>
                    </a:cubicBezTo>
                    <a:cubicBezTo>
                      <a:pt x="324792" y="48007"/>
                      <a:pt x="323971" y="37652"/>
                      <a:pt x="321176" y="27461"/>
                    </a:cubicBezTo>
                    <a:cubicBezTo>
                      <a:pt x="315259" y="4122"/>
                      <a:pt x="278935" y="-8698"/>
                      <a:pt x="259540" y="6752"/>
                    </a:cubicBezTo>
                    <a:cubicBezTo>
                      <a:pt x="252637" y="12340"/>
                      <a:pt x="245405" y="18257"/>
                      <a:pt x="239488" y="24831"/>
                    </a:cubicBezTo>
                    <a:cubicBezTo>
                      <a:pt x="221737" y="45048"/>
                      <a:pt x="209081" y="68223"/>
                      <a:pt x="199384" y="92877"/>
                    </a:cubicBezTo>
                    <a:cubicBezTo>
                      <a:pt x="180975" y="137913"/>
                      <a:pt x="167004" y="184756"/>
                      <a:pt x="158458" y="233079"/>
                    </a:cubicBezTo>
                    <a:cubicBezTo>
                      <a:pt x="155663" y="247871"/>
                      <a:pt x="153527" y="262664"/>
                      <a:pt x="152376" y="277621"/>
                    </a:cubicBezTo>
                    <a:cubicBezTo>
                      <a:pt x="150239" y="282387"/>
                      <a:pt x="148267" y="287318"/>
                      <a:pt x="146295" y="292249"/>
                    </a:cubicBezTo>
                    <a:cubicBezTo>
                      <a:pt x="135776" y="320191"/>
                      <a:pt x="125749" y="348297"/>
                      <a:pt x="115559" y="376238"/>
                    </a:cubicBezTo>
                    <a:lnTo>
                      <a:pt x="112436" y="383141"/>
                    </a:lnTo>
                    <a:cubicBezTo>
                      <a:pt x="111943" y="380512"/>
                      <a:pt x="112107" y="378211"/>
                      <a:pt x="112107" y="375745"/>
                    </a:cubicBezTo>
                    <a:cubicBezTo>
                      <a:pt x="115559" y="363747"/>
                      <a:pt x="119175" y="351748"/>
                      <a:pt x="121476" y="339092"/>
                    </a:cubicBezTo>
                    <a:cubicBezTo>
                      <a:pt x="126571" y="315917"/>
                      <a:pt x="130680" y="292413"/>
                      <a:pt x="134461" y="268581"/>
                    </a:cubicBezTo>
                    <a:cubicBezTo>
                      <a:pt x="135611" y="261842"/>
                      <a:pt x="135611" y="254774"/>
                      <a:pt x="135118" y="247707"/>
                    </a:cubicBezTo>
                    <a:cubicBezTo>
                      <a:pt x="134296" y="237681"/>
                      <a:pt x="127064" y="231599"/>
                      <a:pt x="117203" y="230449"/>
                    </a:cubicBezTo>
                    <a:cubicBezTo>
                      <a:pt x="113587" y="230449"/>
                      <a:pt x="109478" y="231106"/>
                      <a:pt x="107505" y="235215"/>
                    </a:cubicBezTo>
                    <a:cubicBezTo>
                      <a:pt x="106026" y="238009"/>
                      <a:pt x="103889" y="240146"/>
                      <a:pt x="101753" y="243105"/>
                    </a:cubicBezTo>
                    <a:cubicBezTo>
                      <a:pt x="86302" y="266444"/>
                      <a:pt x="70359" y="290277"/>
                      <a:pt x="54581" y="313616"/>
                    </a:cubicBezTo>
                    <a:cubicBezTo>
                      <a:pt x="48335" y="323478"/>
                      <a:pt x="41103" y="333504"/>
                      <a:pt x="34200" y="342708"/>
                    </a:cubicBezTo>
                    <a:cubicBezTo>
                      <a:pt x="33542" y="343694"/>
                      <a:pt x="32063" y="344516"/>
                      <a:pt x="29762" y="346489"/>
                    </a:cubicBezTo>
                    <a:cubicBezTo>
                      <a:pt x="30419" y="341722"/>
                      <a:pt x="31077" y="338271"/>
                      <a:pt x="31899" y="335312"/>
                    </a:cubicBezTo>
                    <a:cubicBezTo>
                      <a:pt x="39459" y="296522"/>
                      <a:pt x="55731" y="262006"/>
                      <a:pt x="78742" y="230613"/>
                    </a:cubicBezTo>
                    <a:cubicBezTo>
                      <a:pt x="83837" y="223217"/>
                      <a:pt x="89590" y="216314"/>
                      <a:pt x="96986" y="211054"/>
                    </a:cubicBezTo>
                    <a:cubicBezTo>
                      <a:pt x="106190" y="204973"/>
                      <a:pt x="108656" y="205466"/>
                      <a:pt x="115066" y="214013"/>
                    </a:cubicBezTo>
                    <a:cubicBezTo>
                      <a:pt x="117203" y="216478"/>
                      <a:pt x="119832" y="219272"/>
                      <a:pt x="122627" y="220423"/>
                    </a:cubicBezTo>
                    <a:cubicBezTo>
                      <a:pt x="127064" y="222395"/>
                      <a:pt x="130023" y="219765"/>
                      <a:pt x="129530" y="215163"/>
                    </a:cubicBezTo>
                    <a:cubicBezTo>
                      <a:pt x="129858" y="210725"/>
                      <a:pt x="127557" y="206945"/>
                      <a:pt x="124599" y="203822"/>
                    </a:cubicBezTo>
                    <a:cubicBezTo>
                      <a:pt x="119832" y="199877"/>
                      <a:pt x="114902" y="196261"/>
                      <a:pt x="109971" y="192974"/>
                    </a:cubicBezTo>
                    <a:cubicBezTo>
                      <a:pt x="97315" y="185249"/>
                      <a:pt x="84494" y="185578"/>
                      <a:pt x="72167" y="193796"/>
                    </a:cubicBezTo>
                    <a:cubicBezTo>
                      <a:pt x="61319" y="199713"/>
                      <a:pt x="53266" y="209082"/>
                      <a:pt x="46362" y="219108"/>
                    </a:cubicBezTo>
                    <a:close/>
                    <a:moveTo>
                      <a:pt x="203822" y="233243"/>
                    </a:moveTo>
                    <a:cubicBezTo>
                      <a:pt x="208588" y="205959"/>
                      <a:pt x="216149" y="179661"/>
                      <a:pt x="223381" y="153198"/>
                    </a:cubicBezTo>
                    <a:cubicBezTo>
                      <a:pt x="230448" y="128544"/>
                      <a:pt x="237680" y="103397"/>
                      <a:pt x="247871" y="79400"/>
                    </a:cubicBezTo>
                    <a:cubicBezTo>
                      <a:pt x="254774" y="62142"/>
                      <a:pt x="263978" y="45870"/>
                      <a:pt x="275812" y="31242"/>
                    </a:cubicBezTo>
                    <a:cubicBezTo>
                      <a:pt x="279428" y="27297"/>
                      <a:pt x="283866" y="23517"/>
                      <a:pt x="287646" y="19901"/>
                    </a:cubicBezTo>
                    <a:cubicBezTo>
                      <a:pt x="289619" y="18750"/>
                      <a:pt x="291755" y="17928"/>
                      <a:pt x="294057" y="16613"/>
                    </a:cubicBezTo>
                    <a:lnTo>
                      <a:pt x="294057" y="16613"/>
                    </a:lnTo>
                    <a:cubicBezTo>
                      <a:pt x="300795" y="24831"/>
                      <a:pt x="303918" y="34529"/>
                      <a:pt x="304740" y="44884"/>
                    </a:cubicBezTo>
                    <a:cubicBezTo>
                      <a:pt x="306055" y="61156"/>
                      <a:pt x="304740" y="77756"/>
                      <a:pt x="300302" y="93535"/>
                    </a:cubicBezTo>
                    <a:cubicBezTo>
                      <a:pt x="290934" y="129859"/>
                      <a:pt x="273018" y="162403"/>
                      <a:pt x="251158" y="193139"/>
                    </a:cubicBezTo>
                    <a:cubicBezTo>
                      <a:pt x="239488" y="209903"/>
                      <a:pt x="225189" y="223381"/>
                      <a:pt x="210560" y="237352"/>
                    </a:cubicBezTo>
                    <a:cubicBezTo>
                      <a:pt x="208424" y="239489"/>
                      <a:pt x="205794" y="241132"/>
                      <a:pt x="203657" y="242612"/>
                    </a:cubicBezTo>
                    <a:cubicBezTo>
                      <a:pt x="203329" y="242612"/>
                      <a:pt x="202671" y="242283"/>
                      <a:pt x="202178" y="241790"/>
                    </a:cubicBezTo>
                    <a:cubicBezTo>
                      <a:pt x="202835" y="238996"/>
                      <a:pt x="203000" y="236366"/>
                      <a:pt x="203822" y="233243"/>
                    </a:cubicBezTo>
                    <a:close/>
                  </a:path>
                </a:pathLst>
              </a:custGeom>
              <a:grpFill/>
              <a:ln w="16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" name="Forma Livre 10">
                <a:extLst>
                  <a:ext uri="{FF2B5EF4-FFF2-40B4-BE49-F238E27FC236}">
                    <a16:creationId xmlns:a16="http://schemas.microsoft.com/office/drawing/2014/main" id="{B7FB2087-6FDB-31CB-9DC4-F1A38634C39A}"/>
                  </a:ext>
                </a:extLst>
              </p:cNvPr>
              <p:cNvSpPr/>
              <p:nvPr/>
            </p:nvSpPr>
            <p:spPr>
              <a:xfrm>
                <a:off x="581232" y="548077"/>
                <a:ext cx="879356" cy="767180"/>
              </a:xfrm>
              <a:custGeom>
                <a:avLst/>
                <a:gdLst>
                  <a:gd name="connsiteX0" fmla="*/ 815254 w 879356"/>
                  <a:gd name="connsiteY0" fmla="*/ 413967 h 767180"/>
                  <a:gd name="connsiteX1" fmla="*/ 623772 w 879356"/>
                  <a:gd name="connsiteY1" fmla="*/ 438457 h 767180"/>
                  <a:gd name="connsiteX2" fmla="*/ 564602 w 879356"/>
                  <a:gd name="connsiteY2" fmla="*/ 299735 h 767180"/>
                  <a:gd name="connsiteX3" fmla="*/ 564602 w 879356"/>
                  <a:gd name="connsiteY3" fmla="*/ 225936 h 767180"/>
                  <a:gd name="connsiteX4" fmla="*/ 593036 w 879356"/>
                  <a:gd name="connsiteY4" fmla="*/ 108417 h 767180"/>
                  <a:gd name="connsiteX5" fmla="*/ 603062 w 879356"/>
                  <a:gd name="connsiteY5" fmla="*/ 99213 h 767180"/>
                  <a:gd name="connsiteX6" fmla="*/ 635770 w 879356"/>
                  <a:gd name="connsiteY6" fmla="*/ 94118 h 767180"/>
                  <a:gd name="connsiteX7" fmla="*/ 642345 w 879356"/>
                  <a:gd name="connsiteY7" fmla="*/ 92310 h 767180"/>
                  <a:gd name="connsiteX8" fmla="*/ 649906 w 879356"/>
                  <a:gd name="connsiteY8" fmla="*/ 85735 h 767180"/>
                  <a:gd name="connsiteX9" fmla="*/ 643002 w 879356"/>
                  <a:gd name="connsiteY9" fmla="*/ 78339 h 767180"/>
                  <a:gd name="connsiteX10" fmla="*/ 615390 w 879356"/>
                  <a:gd name="connsiteY10" fmla="*/ 72586 h 767180"/>
                  <a:gd name="connsiteX11" fmla="*/ 604706 w 879356"/>
                  <a:gd name="connsiteY11" fmla="*/ 73408 h 767180"/>
                  <a:gd name="connsiteX12" fmla="*/ 606350 w 879356"/>
                  <a:gd name="connsiteY12" fmla="*/ 68641 h 767180"/>
                  <a:gd name="connsiteX13" fmla="*/ 611445 w 879356"/>
                  <a:gd name="connsiteY13" fmla="*/ 52863 h 767180"/>
                  <a:gd name="connsiteX14" fmla="*/ 603555 w 879356"/>
                  <a:gd name="connsiteY14" fmla="*/ 34125 h 767180"/>
                  <a:gd name="connsiteX15" fmla="*/ 590571 w 879356"/>
                  <a:gd name="connsiteY15" fmla="*/ 30181 h 767180"/>
                  <a:gd name="connsiteX16" fmla="*/ 567560 w 879356"/>
                  <a:gd name="connsiteY16" fmla="*/ 44151 h 767180"/>
                  <a:gd name="connsiteX17" fmla="*/ 556877 w 879356"/>
                  <a:gd name="connsiteY17" fmla="*/ 77188 h 767180"/>
                  <a:gd name="connsiteX18" fmla="*/ 549151 w 879356"/>
                  <a:gd name="connsiteY18" fmla="*/ 84913 h 767180"/>
                  <a:gd name="connsiteX19" fmla="*/ 528442 w 879356"/>
                  <a:gd name="connsiteY19" fmla="*/ 90666 h 767180"/>
                  <a:gd name="connsiteX20" fmla="*/ 505595 w 879356"/>
                  <a:gd name="connsiteY20" fmla="*/ 97898 h 767180"/>
                  <a:gd name="connsiteX21" fmla="*/ 501158 w 879356"/>
                  <a:gd name="connsiteY21" fmla="*/ 108253 h 767180"/>
                  <a:gd name="connsiteX22" fmla="*/ 511512 w 879356"/>
                  <a:gd name="connsiteY22" fmla="*/ 119101 h 767180"/>
                  <a:gd name="connsiteX23" fmla="*/ 523347 w 879356"/>
                  <a:gd name="connsiteY23" fmla="*/ 121073 h 767180"/>
                  <a:gd name="connsiteX24" fmla="*/ 545371 w 879356"/>
                  <a:gd name="connsiteY24" fmla="*/ 114992 h 767180"/>
                  <a:gd name="connsiteX25" fmla="*/ 541920 w 879356"/>
                  <a:gd name="connsiteY25" fmla="*/ 128962 h 767180"/>
                  <a:gd name="connsiteX26" fmla="*/ 531400 w 879356"/>
                  <a:gd name="connsiteY26" fmla="*/ 189612 h 767180"/>
                  <a:gd name="connsiteX27" fmla="*/ 530250 w 879356"/>
                  <a:gd name="connsiteY27" fmla="*/ 191913 h 767180"/>
                  <a:gd name="connsiteX28" fmla="*/ 516772 w 879356"/>
                  <a:gd name="connsiteY28" fmla="*/ 231031 h 767180"/>
                  <a:gd name="connsiteX29" fmla="*/ 492940 w 879356"/>
                  <a:gd name="connsiteY29" fmla="*/ 317157 h 767180"/>
                  <a:gd name="connsiteX30" fmla="*/ 490474 w 879356"/>
                  <a:gd name="connsiteY30" fmla="*/ 324389 h 767180"/>
                  <a:gd name="connsiteX31" fmla="*/ 489652 w 879356"/>
                  <a:gd name="connsiteY31" fmla="*/ 317157 h 767180"/>
                  <a:gd name="connsiteX32" fmla="*/ 496062 w 879356"/>
                  <a:gd name="connsiteY32" fmla="*/ 279847 h 767180"/>
                  <a:gd name="connsiteX33" fmla="*/ 503294 w 879356"/>
                  <a:gd name="connsiteY33" fmla="*/ 208514 h 767180"/>
                  <a:gd name="connsiteX34" fmla="*/ 502308 w 879356"/>
                  <a:gd name="connsiteY34" fmla="*/ 187640 h 767180"/>
                  <a:gd name="connsiteX35" fmla="*/ 483078 w 879356"/>
                  <a:gd name="connsiteY35" fmla="*/ 171861 h 767180"/>
                  <a:gd name="connsiteX36" fmla="*/ 473873 w 879356"/>
                  <a:gd name="connsiteY36" fmla="*/ 177449 h 767180"/>
                  <a:gd name="connsiteX37" fmla="*/ 468778 w 879356"/>
                  <a:gd name="connsiteY37" fmla="*/ 185667 h 767180"/>
                  <a:gd name="connsiteX38" fmla="*/ 427523 w 879356"/>
                  <a:gd name="connsiteY38" fmla="*/ 259795 h 767180"/>
                  <a:gd name="connsiteX39" fmla="*/ 409608 w 879356"/>
                  <a:gd name="connsiteY39" fmla="*/ 290531 h 767180"/>
                  <a:gd name="connsiteX40" fmla="*/ 405499 w 879356"/>
                  <a:gd name="connsiteY40" fmla="*/ 294640 h 767180"/>
                  <a:gd name="connsiteX41" fmla="*/ 406649 w 879356"/>
                  <a:gd name="connsiteY41" fmla="*/ 283299 h 767180"/>
                  <a:gd name="connsiteX42" fmla="*/ 444781 w 879356"/>
                  <a:gd name="connsiteY42" fmla="*/ 175148 h 767180"/>
                  <a:gd name="connsiteX43" fmla="*/ 461382 w 879356"/>
                  <a:gd name="connsiteY43" fmla="*/ 154110 h 767180"/>
                  <a:gd name="connsiteX44" fmla="*/ 479626 w 879356"/>
                  <a:gd name="connsiteY44" fmla="*/ 155589 h 767180"/>
                  <a:gd name="connsiteX45" fmla="*/ 487680 w 879356"/>
                  <a:gd name="connsiteY45" fmla="*/ 161342 h 767180"/>
                  <a:gd name="connsiteX46" fmla="*/ 494090 w 879356"/>
                  <a:gd name="connsiteY46" fmla="*/ 155589 h 767180"/>
                  <a:gd name="connsiteX47" fmla="*/ 488173 w 879356"/>
                  <a:gd name="connsiteY47" fmla="*/ 144741 h 767180"/>
                  <a:gd name="connsiteX48" fmla="*/ 472723 w 879356"/>
                  <a:gd name="connsiteY48" fmla="*/ 135044 h 767180"/>
                  <a:gd name="connsiteX49" fmla="*/ 435084 w 879356"/>
                  <a:gd name="connsiteY49" fmla="*/ 138824 h 767180"/>
                  <a:gd name="connsiteX50" fmla="*/ 411580 w 879356"/>
                  <a:gd name="connsiteY50" fmla="*/ 166437 h 767180"/>
                  <a:gd name="connsiteX51" fmla="*/ 381995 w 879356"/>
                  <a:gd name="connsiteY51" fmla="*/ 231853 h 767180"/>
                  <a:gd name="connsiteX52" fmla="*/ 377557 w 879356"/>
                  <a:gd name="connsiteY52" fmla="*/ 248125 h 767180"/>
                  <a:gd name="connsiteX53" fmla="*/ 347807 w 879356"/>
                  <a:gd name="connsiteY53" fmla="*/ 340661 h 767180"/>
                  <a:gd name="connsiteX54" fmla="*/ 334987 w 879356"/>
                  <a:gd name="connsiteY54" fmla="*/ 371890 h 767180"/>
                  <a:gd name="connsiteX55" fmla="*/ 334987 w 879356"/>
                  <a:gd name="connsiteY55" fmla="*/ 371890 h 767180"/>
                  <a:gd name="connsiteX56" fmla="*/ 333672 w 879356"/>
                  <a:gd name="connsiteY56" fmla="*/ 371726 h 767180"/>
                  <a:gd name="connsiteX57" fmla="*/ 332851 w 879356"/>
                  <a:gd name="connsiteY57" fmla="*/ 366795 h 767180"/>
                  <a:gd name="connsiteX58" fmla="*/ 326276 w 879356"/>
                  <a:gd name="connsiteY58" fmla="*/ 289709 h 767180"/>
                  <a:gd name="connsiteX59" fmla="*/ 325454 w 879356"/>
                  <a:gd name="connsiteY59" fmla="*/ 218704 h 767180"/>
                  <a:gd name="connsiteX60" fmla="*/ 327427 w 879356"/>
                  <a:gd name="connsiteY60" fmla="*/ 104637 h 767180"/>
                  <a:gd name="connsiteX61" fmla="*/ 322824 w 879356"/>
                  <a:gd name="connsiteY61" fmla="*/ 43823 h 767180"/>
                  <a:gd name="connsiteX62" fmla="*/ 313949 w 879356"/>
                  <a:gd name="connsiteY62" fmla="*/ 18182 h 767180"/>
                  <a:gd name="connsiteX63" fmla="*/ 262339 w 879356"/>
                  <a:gd name="connsiteY63" fmla="*/ 8649 h 767180"/>
                  <a:gd name="connsiteX64" fmla="*/ 240479 w 879356"/>
                  <a:gd name="connsiteY64" fmla="*/ 32482 h 767180"/>
                  <a:gd name="connsiteX65" fmla="*/ 214016 w 879356"/>
                  <a:gd name="connsiteY65" fmla="*/ 81790 h 767180"/>
                  <a:gd name="connsiteX66" fmla="*/ 186897 w 879356"/>
                  <a:gd name="connsiteY66" fmla="*/ 168245 h 767180"/>
                  <a:gd name="connsiteX67" fmla="*/ 167831 w 879356"/>
                  <a:gd name="connsiteY67" fmla="*/ 268835 h 767180"/>
                  <a:gd name="connsiteX68" fmla="*/ 166680 w 879356"/>
                  <a:gd name="connsiteY68" fmla="*/ 277875 h 767180"/>
                  <a:gd name="connsiteX69" fmla="*/ 164708 w 879356"/>
                  <a:gd name="connsiteY69" fmla="*/ 272451 h 767180"/>
                  <a:gd name="connsiteX70" fmla="*/ 164708 w 879356"/>
                  <a:gd name="connsiteY70" fmla="*/ 250097 h 767180"/>
                  <a:gd name="connsiteX71" fmla="*/ 170460 w 879356"/>
                  <a:gd name="connsiteY71" fmla="*/ 111704 h 767180"/>
                  <a:gd name="connsiteX72" fmla="*/ 175227 w 879356"/>
                  <a:gd name="connsiteY72" fmla="*/ 62560 h 767180"/>
                  <a:gd name="connsiteX73" fmla="*/ 169639 w 879356"/>
                  <a:gd name="connsiteY73" fmla="*/ 51548 h 767180"/>
                  <a:gd name="connsiteX74" fmla="*/ 153202 w 879356"/>
                  <a:gd name="connsiteY74" fmla="*/ 46781 h 767180"/>
                  <a:gd name="connsiteX75" fmla="*/ 139396 w 879356"/>
                  <a:gd name="connsiteY75" fmla="*/ 55492 h 767180"/>
                  <a:gd name="connsiteX76" fmla="*/ 132328 w 879356"/>
                  <a:gd name="connsiteY76" fmla="*/ 84749 h 767180"/>
                  <a:gd name="connsiteX77" fmla="*/ 124439 w 879356"/>
                  <a:gd name="connsiteY77" fmla="*/ 164300 h 767180"/>
                  <a:gd name="connsiteX78" fmla="*/ 122795 w 879356"/>
                  <a:gd name="connsiteY78" fmla="*/ 228566 h 767180"/>
                  <a:gd name="connsiteX79" fmla="*/ 125096 w 879356"/>
                  <a:gd name="connsiteY79" fmla="*/ 286093 h 767180"/>
                  <a:gd name="connsiteX80" fmla="*/ 135780 w 879356"/>
                  <a:gd name="connsiteY80" fmla="*/ 356769 h 767180"/>
                  <a:gd name="connsiteX81" fmla="*/ 156983 w 879356"/>
                  <a:gd name="connsiteY81" fmla="*/ 372219 h 767180"/>
                  <a:gd name="connsiteX82" fmla="*/ 167666 w 879356"/>
                  <a:gd name="connsiteY82" fmla="*/ 364658 h 767180"/>
                  <a:gd name="connsiteX83" fmla="*/ 170296 w 879356"/>
                  <a:gd name="connsiteY83" fmla="*/ 355782 h 767180"/>
                  <a:gd name="connsiteX84" fmla="*/ 184596 w 879356"/>
                  <a:gd name="connsiteY84" fmla="*/ 288394 h 767180"/>
                  <a:gd name="connsiteX85" fmla="*/ 214674 w 879356"/>
                  <a:gd name="connsiteY85" fmla="*/ 137838 h 767180"/>
                  <a:gd name="connsiteX86" fmla="*/ 249354 w 879356"/>
                  <a:gd name="connsiteY86" fmla="*/ 52534 h 767180"/>
                  <a:gd name="connsiteX87" fmla="*/ 274666 w 879356"/>
                  <a:gd name="connsiteY87" fmla="*/ 21305 h 767180"/>
                  <a:gd name="connsiteX88" fmla="*/ 282227 w 879356"/>
                  <a:gd name="connsiteY88" fmla="*/ 16045 h 767180"/>
                  <a:gd name="connsiteX89" fmla="*/ 284199 w 879356"/>
                  <a:gd name="connsiteY89" fmla="*/ 36426 h 767180"/>
                  <a:gd name="connsiteX90" fmla="*/ 283706 w 879356"/>
                  <a:gd name="connsiteY90" fmla="*/ 84585 h 767180"/>
                  <a:gd name="connsiteX91" fmla="*/ 282063 w 879356"/>
                  <a:gd name="connsiteY91" fmla="*/ 159369 h 767180"/>
                  <a:gd name="connsiteX92" fmla="*/ 281241 w 879356"/>
                  <a:gd name="connsiteY92" fmla="*/ 214431 h 767180"/>
                  <a:gd name="connsiteX93" fmla="*/ 285185 w 879356"/>
                  <a:gd name="connsiteY93" fmla="*/ 292010 h 767180"/>
                  <a:gd name="connsiteX94" fmla="*/ 301786 w 879356"/>
                  <a:gd name="connsiteY94" fmla="*/ 367945 h 767180"/>
                  <a:gd name="connsiteX95" fmla="*/ 311319 w 879356"/>
                  <a:gd name="connsiteY95" fmla="*/ 386354 h 767180"/>
                  <a:gd name="connsiteX96" fmla="*/ 349287 w 879356"/>
                  <a:gd name="connsiteY96" fmla="*/ 386189 h 767180"/>
                  <a:gd name="connsiteX97" fmla="*/ 357341 w 879356"/>
                  <a:gd name="connsiteY97" fmla="*/ 371726 h 767180"/>
                  <a:gd name="connsiteX98" fmla="*/ 370161 w 879356"/>
                  <a:gd name="connsiteY98" fmla="*/ 336059 h 767180"/>
                  <a:gd name="connsiteX99" fmla="*/ 379201 w 879356"/>
                  <a:gd name="connsiteY99" fmla="*/ 302036 h 767180"/>
                  <a:gd name="connsiteX100" fmla="*/ 382324 w 879356"/>
                  <a:gd name="connsiteY100" fmla="*/ 308117 h 767180"/>
                  <a:gd name="connsiteX101" fmla="*/ 404677 w 879356"/>
                  <a:gd name="connsiteY101" fmla="*/ 320773 h 767180"/>
                  <a:gd name="connsiteX102" fmla="*/ 421606 w 879356"/>
                  <a:gd name="connsiteY102" fmla="*/ 310912 h 767180"/>
                  <a:gd name="connsiteX103" fmla="*/ 435906 w 879356"/>
                  <a:gd name="connsiteY103" fmla="*/ 286257 h 767180"/>
                  <a:gd name="connsiteX104" fmla="*/ 452342 w 879356"/>
                  <a:gd name="connsiteY104" fmla="*/ 250755 h 767180"/>
                  <a:gd name="connsiteX105" fmla="*/ 465820 w 879356"/>
                  <a:gd name="connsiteY105" fmla="*/ 223471 h 767180"/>
                  <a:gd name="connsiteX106" fmla="*/ 466970 w 879356"/>
                  <a:gd name="connsiteY106" fmla="*/ 224293 h 767180"/>
                  <a:gd name="connsiteX107" fmla="*/ 466313 w 879356"/>
                  <a:gd name="connsiteY107" fmla="*/ 228730 h 767180"/>
                  <a:gd name="connsiteX108" fmla="*/ 455465 w 879356"/>
                  <a:gd name="connsiteY108" fmla="*/ 300885 h 767180"/>
                  <a:gd name="connsiteX109" fmla="*/ 457108 w 879356"/>
                  <a:gd name="connsiteY109" fmla="*/ 331457 h 767180"/>
                  <a:gd name="connsiteX110" fmla="*/ 465655 w 879356"/>
                  <a:gd name="connsiteY110" fmla="*/ 348715 h 767180"/>
                  <a:gd name="connsiteX111" fmla="*/ 491789 w 879356"/>
                  <a:gd name="connsiteY111" fmla="*/ 355289 h 767180"/>
                  <a:gd name="connsiteX112" fmla="*/ 499350 w 879356"/>
                  <a:gd name="connsiteY112" fmla="*/ 347893 h 767180"/>
                  <a:gd name="connsiteX113" fmla="*/ 504609 w 879356"/>
                  <a:gd name="connsiteY113" fmla="*/ 332772 h 767180"/>
                  <a:gd name="connsiteX114" fmla="*/ 509376 w 879356"/>
                  <a:gd name="connsiteY114" fmla="*/ 308610 h 767180"/>
                  <a:gd name="connsiteX115" fmla="*/ 524826 w 879356"/>
                  <a:gd name="connsiteY115" fmla="*/ 244016 h 767180"/>
                  <a:gd name="connsiteX116" fmla="*/ 526305 w 879356"/>
                  <a:gd name="connsiteY116" fmla="*/ 239085 h 767180"/>
                  <a:gd name="connsiteX117" fmla="*/ 526305 w 879356"/>
                  <a:gd name="connsiteY117" fmla="*/ 240236 h 767180"/>
                  <a:gd name="connsiteX118" fmla="*/ 526305 w 879356"/>
                  <a:gd name="connsiteY118" fmla="*/ 240236 h 767180"/>
                  <a:gd name="connsiteX119" fmla="*/ 526305 w 879356"/>
                  <a:gd name="connsiteY119" fmla="*/ 240236 h 767180"/>
                  <a:gd name="connsiteX120" fmla="*/ 527949 w 879356"/>
                  <a:gd name="connsiteY120" fmla="*/ 272286 h 767180"/>
                  <a:gd name="connsiteX121" fmla="*/ 581202 w 879356"/>
                  <a:gd name="connsiteY121" fmla="*/ 427938 h 767180"/>
                  <a:gd name="connsiteX122" fmla="*/ 595830 w 879356"/>
                  <a:gd name="connsiteY122" fmla="*/ 449140 h 767180"/>
                  <a:gd name="connsiteX123" fmla="*/ 591393 w 879356"/>
                  <a:gd name="connsiteY123" fmla="*/ 450784 h 767180"/>
                  <a:gd name="connsiteX124" fmla="*/ 502801 w 879356"/>
                  <a:gd name="connsiteY124" fmla="*/ 482999 h 767180"/>
                  <a:gd name="connsiteX125" fmla="*/ 193142 w 879356"/>
                  <a:gd name="connsiteY125" fmla="*/ 437635 h 767180"/>
                  <a:gd name="connsiteX126" fmla="*/ 8892 w 879356"/>
                  <a:gd name="connsiteY126" fmla="*/ 518994 h 767180"/>
                  <a:gd name="connsiteX127" fmla="*/ 64118 w 879356"/>
                  <a:gd name="connsiteY127" fmla="*/ 600354 h 767180"/>
                  <a:gd name="connsiteX128" fmla="*/ 236041 w 879356"/>
                  <a:gd name="connsiteY128" fmla="*/ 589177 h 767180"/>
                  <a:gd name="connsiteX129" fmla="*/ 496391 w 879356"/>
                  <a:gd name="connsiteY129" fmla="*/ 507160 h 767180"/>
                  <a:gd name="connsiteX130" fmla="*/ 557205 w 879356"/>
                  <a:gd name="connsiteY130" fmla="*/ 540197 h 767180"/>
                  <a:gd name="connsiteX131" fmla="*/ 628539 w 879356"/>
                  <a:gd name="connsiteY131" fmla="*/ 718695 h 767180"/>
                  <a:gd name="connsiteX132" fmla="*/ 546029 w 879356"/>
                  <a:gd name="connsiteY132" fmla="*/ 735131 h 767180"/>
                  <a:gd name="connsiteX133" fmla="*/ 544056 w 879356"/>
                  <a:gd name="connsiteY133" fmla="*/ 659031 h 767180"/>
                  <a:gd name="connsiteX134" fmla="*/ 543728 w 879356"/>
                  <a:gd name="connsiteY134" fmla="*/ 637500 h 767180"/>
                  <a:gd name="connsiteX135" fmla="*/ 510198 w 879356"/>
                  <a:gd name="connsiteY135" fmla="*/ 735295 h 767180"/>
                  <a:gd name="connsiteX136" fmla="*/ 620320 w 879356"/>
                  <a:gd name="connsiteY136" fmla="*/ 750088 h 767180"/>
                  <a:gd name="connsiteX137" fmla="*/ 653522 w 879356"/>
                  <a:gd name="connsiteY137" fmla="*/ 614324 h 767180"/>
                  <a:gd name="connsiteX138" fmla="*/ 529099 w 879356"/>
                  <a:gd name="connsiteY138" fmla="*/ 495326 h 767180"/>
                  <a:gd name="connsiteX139" fmla="*/ 608158 w 879356"/>
                  <a:gd name="connsiteY139" fmla="*/ 464755 h 767180"/>
                  <a:gd name="connsiteX140" fmla="*/ 668150 w 879356"/>
                  <a:gd name="connsiteY140" fmla="*/ 518830 h 767180"/>
                  <a:gd name="connsiteX141" fmla="*/ 823472 w 879356"/>
                  <a:gd name="connsiteY141" fmla="*/ 553346 h 767180"/>
                  <a:gd name="connsiteX142" fmla="*/ 879027 w 879356"/>
                  <a:gd name="connsiteY142" fmla="*/ 474616 h 767180"/>
                  <a:gd name="connsiteX143" fmla="*/ 815254 w 879356"/>
                  <a:gd name="connsiteY143" fmla="*/ 413967 h 767180"/>
                  <a:gd name="connsiteX144" fmla="*/ 300800 w 879356"/>
                  <a:gd name="connsiteY144" fmla="*/ 549237 h 767180"/>
                  <a:gd name="connsiteX145" fmla="*/ 114413 w 879356"/>
                  <a:gd name="connsiteY145" fmla="*/ 581452 h 767180"/>
                  <a:gd name="connsiteX146" fmla="*/ 18590 w 879356"/>
                  <a:gd name="connsiteY146" fmla="*/ 533129 h 767180"/>
                  <a:gd name="connsiteX147" fmla="*/ 72829 w 879356"/>
                  <a:gd name="connsiteY147" fmla="*/ 491053 h 767180"/>
                  <a:gd name="connsiteX148" fmla="*/ 188376 w 879356"/>
                  <a:gd name="connsiteY148" fmla="*/ 460646 h 767180"/>
                  <a:gd name="connsiteX149" fmla="*/ 468121 w 879356"/>
                  <a:gd name="connsiteY149" fmla="*/ 494833 h 767180"/>
                  <a:gd name="connsiteX150" fmla="*/ 300800 w 879356"/>
                  <a:gd name="connsiteY150" fmla="*/ 549237 h 767180"/>
                  <a:gd name="connsiteX151" fmla="*/ 840566 w 879356"/>
                  <a:gd name="connsiteY151" fmla="*/ 523432 h 767180"/>
                  <a:gd name="connsiteX152" fmla="*/ 673738 w 879356"/>
                  <a:gd name="connsiteY152" fmla="*/ 490067 h 767180"/>
                  <a:gd name="connsiteX153" fmla="*/ 636757 w 879356"/>
                  <a:gd name="connsiteY153" fmla="*/ 454071 h 767180"/>
                  <a:gd name="connsiteX154" fmla="*/ 788463 w 879356"/>
                  <a:gd name="connsiteY154" fmla="*/ 434348 h 767180"/>
                  <a:gd name="connsiteX155" fmla="*/ 840566 w 879356"/>
                  <a:gd name="connsiteY155" fmla="*/ 523432 h 76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</a:cxnLst>
                <a:rect l="l" t="t" r="r" b="b"/>
                <a:pathLst>
                  <a:path w="879356" h="767180">
                    <a:moveTo>
                      <a:pt x="815254" y="413967"/>
                    </a:moveTo>
                    <a:cubicBezTo>
                      <a:pt x="748852" y="396873"/>
                      <a:pt x="685572" y="416103"/>
                      <a:pt x="623772" y="438457"/>
                    </a:cubicBezTo>
                    <a:cubicBezTo>
                      <a:pt x="582681" y="385696"/>
                      <a:pt x="569204" y="334251"/>
                      <a:pt x="564602" y="299735"/>
                    </a:cubicBezTo>
                    <a:cubicBezTo>
                      <a:pt x="561643" y="275902"/>
                      <a:pt x="562465" y="249604"/>
                      <a:pt x="564602" y="225936"/>
                    </a:cubicBezTo>
                    <a:cubicBezTo>
                      <a:pt x="569039" y="186325"/>
                      <a:pt x="581038" y="146878"/>
                      <a:pt x="593036" y="108417"/>
                    </a:cubicBezTo>
                    <a:cubicBezTo>
                      <a:pt x="594187" y="102664"/>
                      <a:pt x="597310" y="100035"/>
                      <a:pt x="603062" y="99213"/>
                    </a:cubicBezTo>
                    <a:cubicBezTo>
                      <a:pt x="614075" y="98062"/>
                      <a:pt x="624923" y="96090"/>
                      <a:pt x="635770" y="94118"/>
                    </a:cubicBezTo>
                    <a:cubicBezTo>
                      <a:pt x="638072" y="93624"/>
                      <a:pt x="640044" y="93460"/>
                      <a:pt x="642345" y="92310"/>
                    </a:cubicBezTo>
                    <a:cubicBezTo>
                      <a:pt x="645632" y="90995"/>
                      <a:pt x="649577" y="89680"/>
                      <a:pt x="649906" y="85735"/>
                    </a:cubicBezTo>
                    <a:cubicBezTo>
                      <a:pt x="650234" y="81297"/>
                      <a:pt x="646125" y="79654"/>
                      <a:pt x="643002" y="78339"/>
                    </a:cubicBezTo>
                    <a:cubicBezTo>
                      <a:pt x="634291" y="73408"/>
                      <a:pt x="625416" y="72093"/>
                      <a:pt x="615390" y="72586"/>
                    </a:cubicBezTo>
                    <a:lnTo>
                      <a:pt x="604706" y="73408"/>
                    </a:lnTo>
                    <a:lnTo>
                      <a:pt x="606350" y="68641"/>
                    </a:lnTo>
                    <a:cubicBezTo>
                      <a:pt x="607664" y="63546"/>
                      <a:pt x="609472" y="57958"/>
                      <a:pt x="611445" y="52863"/>
                    </a:cubicBezTo>
                    <a:cubicBezTo>
                      <a:pt x="614075" y="44316"/>
                      <a:pt x="611280" y="37741"/>
                      <a:pt x="603555" y="34125"/>
                    </a:cubicBezTo>
                    <a:cubicBezTo>
                      <a:pt x="599118" y="32153"/>
                      <a:pt x="594515" y="30838"/>
                      <a:pt x="590571" y="30181"/>
                    </a:cubicBezTo>
                    <a:cubicBezTo>
                      <a:pt x="578079" y="28537"/>
                      <a:pt x="571340" y="32810"/>
                      <a:pt x="567560" y="44151"/>
                    </a:cubicBezTo>
                    <a:cubicBezTo>
                      <a:pt x="563780" y="55492"/>
                      <a:pt x="559999" y="65847"/>
                      <a:pt x="556877" y="77188"/>
                    </a:cubicBezTo>
                    <a:cubicBezTo>
                      <a:pt x="555890" y="81297"/>
                      <a:pt x="553754" y="83763"/>
                      <a:pt x="549151" y="84913"/>
                    </a:cubicBezTo>
                    <a:cubicBezTo>
                      <a:pt x="542248" y="86064"/>
                      <a:pt x="535345" y="88365"/>
                      <a:pt x="528442" y="90666"/>
                    </a:cubicBezTo>
                    <a:cubicBezTo>
                      <a:pt x="520552" y="92638"/>
                      <a:pt x="512663" y="95268"/>
                      <a:pt x="505595" y="97898"/>
                    </a:cubicBezTo>
                    <a:cubicBezTo>
                      <a:pt x="499021" y="99706"/>
                      <a:pt x="498035" y="103157"/>
                      <a:pt x="501158" y="108253"/>
                    </a:cubicBezTo>
                    <a:cubicBezTo>
                      <a:pt x="503952" y="112690"/>
                      <a:pt x="507896" y="116471"/>
                      <a:pt x="511512" y="119101"/>
                    </a:cubicBezTo>
                    <a:cubicBezTo>
                      <a:pt x="515128" y="121895"/>
                      <a:pt x="519566" y="122552"/>
                      <a:pt x="523347" y="121073"/>
                    </a:cubicBezTo>
                    <a:cubicBezTo>
                      <a:pt x="530250" y="119101"/>
                      <a:pt x="537153" y="116964"/>
                      <a:pt x="545371" y="114992"/>
                    </a:cubicBezTo>
                    <a:lnTo>
                      <a:pt x="541920" y="128962"/>
                    </a:lnTo>
                    <a:cubicBezTo>
                      <a:pt x="537153" y="149672"/>
                      <a:pt x="534030" y="169560"/>
                      <a:pt x="531400" y="189612"/>
                    </a:cubicBezTo>
                    <a:cubicBezTo>
                      <a:pt x="530907" y="190269"/>
                      <a:pt x="530579" y="191091"/>
                      <a:pt x="530250" y="191913"/>
                    </a:cubicBezTo>
                    <a:cubicBezTo>
                      <a:pt x="525648" y="204898"/>
                      <a:pt x="520552" y="217554"/>
                      <a:pt x="516772" y="231031"/>
                    </a:cubicBezTo>
                    <a:cubicBezTo>
                      <a:pt x="508554" y="259795"/>
                      <a:pt x="500829" y="288558"/>
                      <a:pt x="492940" y="317157"/>
                    </a:cubicBezTo>
                    <a:lnTo>
                      <a:pt x="490474" y="324389"/>
                    </a:lnTo>
                    <a:cubicBezTo>
                      <a:pt x="489652" y="321759"/>
                      <a:pt x="489652" y="319458"/>
                      <a:pt x="489652" y="317157"/>
                    </a:cubicBezTo>
                    <a:cubicBezTo>
                      <a:pt x="492118" y="304830"/>
                      <a:pt x="494747" y="292667"/>
                      <a:pt x="496062" y="279847"/>
                    </a:cubicBezTo>
                    <a:cubicBezTo>
                      <a:pt x="499350" y="256343"/>
                      <a:pt x="501486" y="232511"/>
                      <a:pt x="503294" y="208514"/>
                    </a:cubicBezTo>
                    <a:cubicBezTo>
                      <a:pt x="503787" y="201611"/>
                      <a:pt x="503459" y="194543"/>
                      <a:pt x="502308" y="187640"/>
                    </a:cubicBezTo>
                    <a:cubicBezTo>
                      <a:pt x="500665" y="177778"/>
                      <a:pt x="492940" y="172190"/>
                      <a:pt x="483078" y="171861"/>
                    </a:cubicBezTo>
                    <a:cubicBezTo>
                      <a:pt x="479462" y="172190"/>
                      <a:pt x="475517" y="173176"/>
                      <a:pt x="473873" y="177449"/>
                    </a:cubicBezTo>
                    <a:cubicBezTo>
                      <a:pt x="472723" y="180408"/>
                      <a:pt x="470751" y="182709"/>
                      <a:pt x="468778" y="185667"/>
                    </a:cubicBezTo>
                    <a:cubicBezTo>
                      <a:pt x="455136" y="210322"/>
                      <a:pt x="441330" y="235140"/>
                      <a:pt x="427523" y="259795"/>
                    </a:cubicBezTo>
                    <a:cubicBezTo>
                      <a:pt x="422099" y="270150"/>
                      <a:pt x="415689" y="280669"/>
                      <a:pt x="409608" y="290531"/>
                    </a:cubicBezTo>
                    <a:cubicBezTo>
                      <a:pt x="409115" y="291681"/>
                      <a:pt x="407635" y="292503"/>
                      <a:pt x="405499" y="294640"/>
                    </a:cubicBezTo>
                    <a:cubicBezTo>
                      <a:pt x="405663" y="289873"/>
                      <a:pt x="406156" y="286421"/>
                      <a:pt x="406649" y="283299"/>
                    </a:cubicBezTo>
                    <a:cubicBezTo>
                      <a:pt x="411087" y="244016"/>
                      <a:pt x="424400" y="208185"/>
                      <a:pt x="444781" y="175148"/>
                    </a:cubicBezTo>
                    <a:cubicBezTo>
                      <a:pt x="449219" y="167259"/>
                      <a:pt x="454479" y="160027"/>
                      <a:pt x="461382" y="154110"/>
                    </a:cubicBezTo>
                    <a:cubicBezTo>
                      <a:pt x="470093" y="147207"/>
                      <a:pt x="472559" y="147535"/>
                      <a:pt x="479626" y="155589"/>
                    </a:cubicBezTo>
                    <a:cubicBezTo>
                      <a:pt x="482092" y="157890"/>
                      <a:pt x="484886" y="160520"/>
                      <a:pt x="487680" y="161342"/>
                    </a:cubicBezTo>
                    <a:cubicBezTo>
                      <a:pt x="492282" y="162985"/>
                      <a:pt x="494912" y="160191"/>
                      <a:pt x="494090" y="155589"/>
                    </a:cubicBezTo>
                    <a:cubicBezTo>
                      <a:pt x="494090" y="151151"/>
                      <a:pt x="491460" y="147535"/>
                      <a:pt x="488173" y="144741"/>
                    </a:cubicBezTo>
                    <a:cubicBezTo>
                      <a:pt x="483242" y="141125"/>
                      <a:pt x="477983" y="138002"/>
                      <a:pt x="472723" y="135044"/>
                    </a:cubicBezTo>
                    <a:cubicBezTo>
                      <a:pt x="459410" y="128469"/>
                      <a:pt x="446754" y="129784"/>
                      <a:pt x="435084" y="138824"/>
                    </a:cubicBezTo>
                    <a:cubicBezTo>
                      <a:pt x="424729" y="145892"/>
                      <a:pt x="417497" y="155918"/>
                      <a:pt x="411580" y="166437"/>
                    </a:cubicBezTo>
                    <a:cubicBezTo>
                      <a:pt x="399417" y="186818"/>
                      <a:pt x="389062" y="208678"/>
                      <a:pt x="381995" y="231853"/>
                    </a:cubicBezTo>
                    <a:cubicBezTo>
                      <a:pt x="380351" y="237277"/>
                      <a:pt x="378872" y="242701"/>
                      <a:pt x="377557" y="248125"/>
                    </a:cubicBezTo>
                    <a:cubicBezTo>
                      <a:pt x="371311" y="265876"/>
                      <a:pt x="363586" y="292010"/>
                      <a:pt x="347807" y="340661"/>
                    </a:cubicBezTo>
                    <a:cubicBezTo>
                      <a:pt x="344356" y="351016"/>
                      <a:pt x="339425" y="361699"/>
                      <a:pt x="334987" y="371890"/>
                    </a:cubicBezTo>
                    <a:lnTo>
                      <a:pt x="334987" y="371890"/>
                    </a:lnTo>
                    <a:cubicBezTo>
                      <a:pt x="334658" y="371890"/>
                      <a:pt x="334001" y="372054"/>
                      <a:pt x="333672" y="371726"/>
                    </a:cubicBezTo>
                    <a:lnTo>
                      <a:pt x="332851" y="366795"/>
                    </a:lnTo>
                    <a:cubicBezTo>
                      <a:pt x="327755" y="341647"/>
                      <a:pt x="327098" y="315514"/>
                      <a:pt x="326276" y="289709"/>
                    </a:cubicBezTo>
                    <a:cubicBezTo>
                      <a:pt x="325454" y="266205"/>
                      <a:pt x="325290" y="242372"/>
                      <a:pt x="325454" y="218704"/>
                    </a:cubicBezTo>
                    <a:cubicBezTo>
                      <a:pt x="325947" y="180736"/>
                      <a:pt x="326769" y="142604"/>
                      <a:pt x="327427" y="104637"/>
                    </a:cubicBezTo>
                    <a:cubicBezTo>
                      <a:pt x="327755" y="83927"/>
                      <a:pt x="327098" y="63710"/>
                      <a:pt x="322824" y="43823"/>
                    </a:cubicBezTo>
                    <a:cubicBezTo>
                      <a:pt x="321016" y="34947"/>
                      <a:pt x="318222" y="26236"/>
                      <a:pt x="313949" y="18182"/>
                    </a:cubicBezTo>
                    <a:cubicBezTo>
                      <a:pt x="305895" y="1910"/>
                      <a:pt x="279761" y="-8116"/>
                      <a:pt x="262339" y="8649"/>
                    </a:cubicBezTo>
                    <a:cubicBezTo>
                      <a:pt x="254450" y="16045"/>
                      <a:pt x="246889" y="23770"/>
                      <a:pt x="240479" y="32482"/>
                    </a:cubicBezTo>
                    <a:cubicBezTo>
                      <a:pt x="229795" y="47767"/>
                      <a:pt x="221413" y="64368"/>
                      <a:pt x="214016" y="81790"/>
                    </a:cubicBezTo>
                    <a:cubicBezTo>
                      <a:pt x="202675" y="109732"/>
                      <a:pt x="194622" y="138824"/>
                      <a:pt x="186897" y="168245"/>
                    </a:cubicBezTo>
                    <a:cubicBezTo>
                      <a:pt x="179172" y="201611"/>
                      <a:pt x="173583" y="235469"/>
                      <a:pt x="167831" y="268835"/>
                    </a:cubicBezTo>
                    <a:lnTo>
                      <a:pt x="166680" y="277875"/>
                    </a:lnTo>
                    <a:cubicBezTo>
                      <a:pt x="165365" y="275738"/>
                      <a:pt x="165036" y="274094"/>
                      <a:pt x="164708" y="272451"/>
                    </a:cubicBezTo>
                    <a:lnTo>
                      <a:pt x="164708" y="250097"/>
                    </a:lnTo>
                    <a:cubicBezTo>
                      <a:pt x="164872" y="204076"/>
                      <a:pt x="167831" y="157397"/>
                      <a:pt x="170460" y="111704"/>
                    </a:cubicBezTo>
                    <a:cubicBezTo>
                      <a:pt x="171775" y="95268"/>
                      <a:pt x="173912" y="78996"/>
                      <a:pt x="175227" y="62560"/>
                    </a:cubicBezTo>
                    <a:cubicBezTo>
                      <a:pt x="175720" y="57465"/>
                      <a:pt x="173912" y="54342"/>
                      <a:pt x="169639" y="51548"/>
                    </a:cubicBezTo>
                    <a:cubicBezTo>
                      <a:pt x="164708" y="48589"/>
                      <a:pt x="159119" y="47110"/>
                      <a:pt x="153202" y="46781"/>
                    </a:cubicBezTo>
                    <a:cubicBezTo>
                      <a:pt x="145313" y="46124"/>
                      <a:pt x="141697" y="48754"/>
                      <a:pt x="139396" y="55492"/>
                    </a:cubicBezTo>
                    <a:cubicBezTo>
                      <a:pt x="136273" y="65190"/>
                      <a:pt x="133479" y="75052"/>
                      <a:pt x="132328" y="84749"/>
                    </a:cubicBezTo>
                    <a:cubicBezTo>
                      <a:pt x="129205" y="111376"/>
                      <a:pt x="126411" y="137509"/>
                      <a:pt x="124439" y="164300"/>
                    </a:cubicBezTo>
                    <a:cubicBezTo>
                      <a:pt x="122795" y="185503"/>
                      <a:pt x="122631" y="206870"/>
                      <a:pt x="122795" y="228566"/>
                    </a:cubicBezTo>
                    <a:cubicBezTo>
                      <a:pt x="122467" y="247632"/>
                      <a:pt x="123946" y="266698"/>
                      <a:pt x="125096" y="286093"/>
                    </a:cubicBezTo>
                    <a:cubicBezTo>
                      <a:pt x="126247" y="309925"/>
                      <a:pt x="129534" y="333758"/>
                      <a:pt x="135780" y="356769"/>
                    </a:cubicBezTo>
                    <a:cubicBezTo>
                      <a:pt x="138903" y="367123"/>
                      <a:pt x="143669" y="371726"/>
                      <a:pt x="156983" y="372219"/>
                    </a:cubicBezTo>
                    <a:cubicBezTo>
                      <a:pt x="162078" y="372383"/>
                      <a:pt x="166187" y="370411"/>
                      <a:pt x="167666" y="364658"/>
                    </a:cubicBezTo>
                    <a:lnTo>
                      <a:pt x="170296" y="355782"/>
                    </a:lnTo>
                    <a:cubicBezTo>
                      <a:pt x="177199" y="333594"/>
                      <a:pt x="181308" y="311240"/>
                      <a:pt x="184596" y="288394"/>
                    </a:cubicBezTo>
                    <a:cubicBezTo>
                      <a:pt x="191828" y="238099"/>
                      <a:pt x="200210" y="187311"/>
                      <a:pt x="214674" y="137838"/>
                    </a:cubicBezTo>
                    <a:cubicBezTo>
                      <a:pt x="223714" y="108581"/>
                      <a:pt x="233904" y="79818"/>
                      <a:pt x="249354" y="52534"/>
                    </a:cubicBezTo>
                    <a:cubicBezTo>
                      <a:pt x="255929" y="41028"/>
                      <a:pt x="264311" y="30016"/>
                      <a:pt x="274666" y="21305"/>
                    </a:cubicBezTo>
                    <a:cubicBezTo>
                      <a:pt x="276803" y="19661"/>
                      <a:pt x="278940" y="18182"/>
                      <a:pt x="282227" y="16045"/>
                    </a:cubicBezTo>
                    <a:cubicBezTo>
                      <a:pt x="283213" y="23935"/>
                      <a:pt x="284199" y="30345"/>
                      <a:pt x="284199" y="36426"/>
                    </a:cubicBezTo>
                    <a:cubicBezTo>
                      <a:pt x="284528" y="52698"/>
                      <a:pt x="284199" y="68970"/>
                      <a:pt x="283706" y="84585"/>
                    </a:cubicBezTo>
                    <a:cubicBezTo>
                      <a:pt x="283049" y="109732"/>
                      <a:pt x="282391" y="134551"/>
                      <a:pt x="282063" y="159369"/>
                    </a:cubicBezTo>
                    <a:cubicBezTo>
                      <a:pt x="281405" y="177778"/>
                      <a:pt x="281076" y="196515"/>
                      <a:pt x="281241" y="214431"/>
                    </a:cubicBezTo>
                    <a:cubicBezTo>
                      <a:pt x="281405" y="240400"/>
                      <a:pt x="282720" y="266369"/>
                      <a:pt x="285185" y="292010"/>
                    </a:cubicBezTo>
                    <a:cubicBezTo>
                      <a:pt x="287980" y="317650"/>
                      <a:pt x="292253" y="343291"/>
                      <a:pt x="301786" y="367945"/>
                    </a:cubicBezTo>
                    <a:cubicBezTo>
                      <a:pt x="304251" y="374355"/>
                      <a:pt x="307539" y="380601"/>
                      <a:pt x="311319" y="386354"/>
                    </a:cubicBezTo>
                    <a:cubicBezTo>
                      <a:pt x="318715" y="398024"/>
                      <a:pt x="341069" y="400160"/>
                      <a:pt x="349287" y="386189"/>
                    </a:cubicBezTo>
                    <a:cubicBezTo>
                      <a:pt x="351917" y="381752"/>
                      <a:pt x="355533" y="376656"/>
                      <a:pt x="357341" y="371726"/>
                    </a:cubicBezTo>
                    <a:cubicBezTo>
                      <a:pt x="362271" y="360056"/>
                      <a:pt x="366380" y="348551"/>
                      <a:pt x="370161" y="336059"/>
                    </a:cubicBezTo>
                    <a:cubicBezTo>
                      <a:pt x="373284" y="324718"/>
                      <a:pt x="376242" y="313377"/>
                      <a:pt x="379201" y="302036"/>
                    </a:cubicBezTo>
                    <a:cubicBezTo>
                      <a:pt x="380023" y="304173"/>
                      <a:pt x="381173" y="306145"/>
                      <a:pt x="382324" y="308117"/>
                    </a:cubicBezTo>
                    <a:cubicBezTo>
                      <a:pt x="387090" y="316829"/>
                      <a:pt x="395473" y="319787"/>
                      <a:pt x="404677" y="320773"/>
                    </a:cubicBezTo>
                    <a:cubicBezTo>
                      <a:pt x="412238" y="321266"/>
                      <a:pt x="417826" y="316500"/>
                      <a:pt x="421606" y="310912"/>
                    </a:cubicBezTo>
                    <a:cubicBezTo>
                      <a:pt x="426701" y="303022"/>
                      <a:pt x="431468" y="294475"/>
                      <a:pt x="435906" y="286257"/>
                    </a:cubicBezTo>
                    <a:cubicBezTo>
                      <a:pt x="442152" y="274752"/>
                      <a:pt x="446918" y="262753"/>
                      <a:pt x="452342" y="250755"/>
                    </a:cubicBezTo>
                    <a:cubicBezTo>
                      <a:pt x="456615" y="241551"/>
                      <a:pt x="461218" y="232675"/>
                      <a:pt x="465820" y="223471"/>
                    </a:cubicBezTo>
                    <a:lnTo>
                      <a:pt x="466970" y="224293"/>
                    </a:lnTo>
                    <a:cubicBezTo>
                      <a:pt x="466806" y="225607"/>
                      <a:pt x="466477" y="227087"/>
                      <a:pt x="466313" y="228730"/>
                    </a:cubicBezTo>
                    <a:cubicBezTo>
                      <a:pt x="461053" y="252563"/>
                      <a:pt x="456944" y="276724"/>
                      <a:pt x="455465" y="300885"/>
                    </a:cubicBezTo>
                    <a:cubicBezTo>
                      <a:pt x="454807" y="311076"/>
                      <a:pt x="454479" y="321431"/>
                      <a:pt x="457108" y="331457"/>
                    </a:cubicBezTo>
                    <a:cubicBezTo>
                      <a:pt x="459245" y="337867"/>
                      <a:pt x="461546" y="343620"/>
                      <a:pt x="465655" y="348715"/>
                    </a:cubicBezTo>
                    <a:cubicBezTo>
                      <a:pt x="471572" y="356276"/>
                      <a:pt x="482913" y="358741"/>
                      <a:pt x="491789" y="355289"/>
                    </a:cubicBezTo>
                    <a:cubicBezTo>
                      <a:pt x="495241" y="353646"/>
                      <a:pt x="498199" y="351509"/>
                      <a:pt x="499350" y="347893"/>
                    </a:cubicBezTo>
                    <a:cubicBezTo>
                      <a:pt x="501486" y="342798"/>
                      <a:pt x="503459" y="337703"/>
                      <a:pt x="504609" y="332772"/>
                    </a:cubicBezTo>
                    <a:cubicBezTo>
                      <a:pt x="506582" y="324718"/>
                      <a:pt x="508061" y="316664"/>
                      <a:pt x="509376" y="308610"/>
                    </a:cubicBezTo>
                    <a:cubicBezTo>
                      <a:pt x="514635" y="287079"/>
                      <a:pt x="519566" y="265219"/>
                      <a:pt x="524826" y="244016"/>
                    </a:cubicBezTo>
                    <a:cubicBezTo>
                      <a:pt x="525319" y="242372"/>
                      <a:pt x="525812" y="240729"/>
                      <a:pt x="526305" y="239085"/>
                    </a:cubicBezTo>
                    <a:cubicBezTo>
                      <a:pt x="526305" y="239414"/>
                      <a:pt x="526305" y="239743"/>
                      <a:pt x="526305" y="240236"/>
                    </a:cubicBezTo>
                    <a:lnTo>
                      <a:pt x="526305" y="240236"/>
                    </a:lnTo>
                    <a:cubicBezTo>
                      <a:pt x="526305" y="240236"/>
                      <a:pt x="526305" y="240236"/>
                      <a:pt x="526305" y="240236"/>
                    </a:cubicBezTo>
                    <a:cubicBezTo>
                      <a:pt x="526141" y="249276"/>
                      <a:pt x="526634" y="259795"/>
                      <a:pt x="527949" y="272286"/>
                    </a:cubicBezTo>
                    <a:cubicBezTo>
                      <a:pt x="532222" y="325868"/>
                      <a:pt x="544221" y="367288"/>
                      <a:pt x="581202" y="427938"/>
                    </a:cubicBezTo>
                    <a:cubicBezTo>
                      <a:pt x="585804" y="435498"/>
                      <a:pt x="590571" y="442566"/>
                      <a:pt x="595830" y="449140"/>
                    </a:cubicBezTo>
                    <a:cubicBezTo>
                      <a:pt x="594351" y="449633"/>
                      <a:pt x="592872" y="450291"/>
                      <a:pt x="591393" y="450784"/>
                    </a:cubicBezTo>
                    <a:cubicBezTo>
                      <a:pt x="561972" y="461632"/>
                      <a:pt x="532387" y="472480"/>
                      <a:pt x="502801" y="482999"/>
                    </a:cubicBezTo>
                    <a:cubicBezTo>
                      <a:pt x="405827" y="441415"/>
                      <a:pt x="298006" y="424486"/>
                      <a:pt x="193142" y="437635"/>
                    </a:cubicBezTo>
                    <a:cubicBezTo>
                      <a:pt x="133315" y="445031"/>
                      <a:pt x="44230" y="462947"/>
                      <a:pt x="8892" y="518994"/>
                    </a:cubicBezTo>
                    <a:cubicBezTo>
                      <a:pt x="-19214" y="563701"/>
                      <a:pt x="24835" y="590656"/>
                      <a:pt x="64118" y="600354"/>
                    </a:cubicBezTo>
                    <a:cubicBezTo>
                      <a:pt x="120001" y="613996"/>
                      <a:pt x="181308" y="601997"/>
                      <a:pt x="236041" y="589177"/>
                    </a:cubicBezTo>
                    <a:cubicBezTo>
                      <a:pt x="324468" y="568303"/>
                      <a:pt x="410923" y="538060"/>
                      <a:pt x="496391" y="507160"/>
                    </a:cubicBezTo>
                    <a:cubicBezTo>
                      <a:pt x="517594" y="516858"/>
                      <a:pt x="537975" y="527705"/>
                      <a:pt x="557205" y="540197"/>
                    </a:cubicBezTo>
                    <a:cubicBezTo>
                      <a:pt x="609966" y="574056"/>
                      <a:pt x="676039" y="655744"/>
                      <a:pt x="628539" y="718695"/>
                    </a:cubicBezTo>
                    <a:cubicBezTo>
                      <a:pt x="609472" y="744006"/>
                      <a:pt x="573477" y="751074"/>
                      <a:pt x="546029" y="735131"/>
                    </a:cubicBezTo>
                    <a:cubicBezTo>
                      <a:pt x="517430" y="718530"/>
                      <a:pt x="509376" y="673824"/>
                      <a:pt x="544056" y="659031"/>
                    </a:cubicBezTo>
                    <a:cubicBezTo>
                      <a:pt x="553261" y="655086"/>
                      <a:pt x="558027" y="631418"/>
                      <a:pt x="543728" y="637500"/>
                    </a:cubicBezTo>
                    <a:cubicBezTo>
                      <a:pt x="508390" y="652457"/>
                      <a:pt x="490310" y="701437"/>
                      <a:pt x="510198" y="735295"/>
                    </a:cubicBezTo>
                    <a:cubicBezTo>
                      <a:pt x="532880" y="774085"/>
                      <a:pt x="587448" y="775564"/>
                      <a:pt x="620320" y="750088"/>
                    </a:cubicBezTo>
                    <a:cubicBezTo>
                      <a:pt x="661247" y="718530"/>
                      <a:pt x="671437" y="661168"/>
                      <a:pt x="653522" y="614324"/>
                    </a:cubicBezTo>
                    <a:cubicBezTo>
                      <a:pt x="631826" y="557784"/>
                      <a:pt x="581531" y="520967"/>
                      <a:pt x="529099" y="495326"/>
                    </a:cubicBezTo>
                    <a:cubicBezTo>
                      <a:pt x="555233" y="485629"/>
                      <a:pt x="581531" y="474616"/>
                      <a:pt x="608158" y="464755"/>
                    </a:cubicBezTo>
                    <a:cubicBezTo>
                      <a:pt x="625744" y="484643"/>
                      <a:pt x="645797" y="501736"/>
                      <a:pt x="668150" y="518830"/>
                    </a:cubicBezTo>
                    <a:cubicBezTo>
                      <a:pt x="708419" y="549894"/>
                      <a:pt x="771205" y="569782"/>
                      <a:pt x="823472" y="553346"/>
                    </a:cubicBezTo>
                    <a:cubicBezTo>
                      <a:pt x="858482" y="542169"/>
                      <a:pt x="882478" y="513899"/>
                      <a:pt x="879027" y="474616"/>
                    </a:cubicBezTo>
                    <a:cubicBezTo>
                      <a:pt x="875904" y="440429"/>
                      <a:pt x="844839" y="421527"/>
                      <a:pt x="815254" y="413967"/>
                    </a:cubicBezTo>
                    <a:close/>
                    <a:moveTo>
                      <a:pt x="300800" y="549237"/>
                    </a:moveTo>
                    <a:cubicBezTo>
                      <a:pt x="240808" y="566495"/>
                      <a:pt x="177364" y="583589"/>
                      <a:pt x="114413" y="581452"/>
                    </a:cubicBezTo>
                    <a:cubicBezTo>
                      <a:pt x="92224" y="580630"/>
                      <a:pt x="9057" y="570768"/>
                      <a:pt x="18590" y="533129"/>
                    </a:cubicBezTo>
                    <a:cubicBezTo>
                      <a:pt x="23685" y="512749"/>
                      <a:pt x="56229" y="498613"/>
                      <a:pt x="72829" y="491053"/>
                    </a:cubicBezTo>
                    <a:cubicBezTo>
                      <a:pt x="108989" y="474452"/>
                      <a:pt x="148929" y="465576"/>
                      <a:pt x="188376" y="460646"/>
                    </a:cubicBezTo>
                    <a:cubicBezTo>
                      <a:pt x="279597" y="449305"/>
                      <a:pt x="379529" y="460810"/>
                      <a:pt x="468121" y="494833"/>
                    </a:cubicBezTo>
                    <a:cubicBezTo>
                      <a:pt x="412731" y="514556"/>
                      <a:pt x="357012" y="533129"/>
                      <a:pt x="300800" y="549237"/>
                    </a:cubicBezTo>
                    <a:close/>
                    <a:moveTo>
                      <a:pt x="840566" y="523432"/>
                    </a:moveTo>
                    <a:cubicBezTo>
                      <a:pt x="788463" y="567481"/>
                      <a:pt x="716801" y="526391"/>
                      <a:pt x="673738" y="490067"/>
                    </a:cubicBezTo>
                    <a:cubicBezTo>
                      <a:pt x="659767" y="478232"/>
                      <a:pt x="647440" y="466234"/>
                      <a:pt x="636757" y="454071"/>
                    </a:cubicBezTo>
                    <a:cubicBezTo>
                      <a:pt x="685901" y="437635"/>
                      <a:pt x="736196" y="426623"/>
                      <a:pt x="788463" y="434348"/>
                    </a:cubicBezTo>
                    <a:cubicBezTo>
                      <a:pt x="830704" y="440429"/>
                      <a:pt x="892011" y="479876"/>
                      <a:pt x="840566" y="523432"/>
                    </a:cubicBezTo>
                    <a:close/>
                  </a:path>
                </a:pathLst>
              </a:custGeom>
              <a:grpFill/>
              <a:ln w="16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853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66" r:id="rId5"/>
    <p:sldLayoutId id="2147483667" r:id="rId6"/>
    <p:sldLayoutId id="2147483651" r:id="rId7"/>
    <p:sldLayoutId id="2147483663" r:id="rId8"/>
    <p:sldLayoutId id="2147483662" r:id="rId9"/>
    <p:sldLayoutId id="2147483665" r:id="rId10"/>
    <p:sldLayoutId id="2147483652" r:id="rId11"/>
    <p:sldLayoutId id="2147483664" r:id="rId12"/>
    <p:sldLayoutId id="2147483668" r:id="rId13"/>
    <p:sldLayoutId id="2147483654" r:id="rId14"/>
    <p:sldLayoutId id="2147483655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4313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304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+mj-lt"/>
        <a:buAutoNum type="arabicPeriod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1100"/>
        </a:spcBef>
        <a:spcAft>
          <a:spcPts val="600"/>
        </a:spcAft>
        <a:buFont typeface="Arial" panose="020B0604020202020204" pitchFamily="34" charset="0"/>
        <a:buNone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90000"/>
        </a:lnSpc>
        <a:spcBef>
          <a:spcPts val="1500"/>
        </a:spcBef>
        <a:buFont typeface="Fonte do Sistema Regular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3200" b="1" kern="1200" cap="all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77616F-2FC6-C892-7E0C-AEE5E50DA0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97970" y="4454768"/>
            <a:ext cx="4044461" cy="738555"/>
          </a:xfrm>
        </p:spPr>
        <p:txBody>
          <a:bodyPr>
            <a:no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A extensão da mesa: um chamado ao amor e à generosidade</a:t>
            </a:r>
          </a:p>
        </p:txBody>
      </p:sp>
    </p:spTree>
    <p:extLst>
      <p:ext uri="{BB962C8B-B14F-4D97-AF65-F5344CB8AC3E}">
        <p14:creationId xmlns:p14="http://schemas.microsoft.com/office/powerpoint/2010/main" val="375118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2F471A3-2668-D92C-F779-DD6AB8E0C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6252" y="1225219"/>
            <a:ext cx="4802026" cy="4718380"/>
          </a:xfrm>
        </p:spPr>
        <p:txBody>
          <a:bodyPr/>
          <a:lstStyle/>
          <a:p>
            <a:pPr lvl="2"/>
            <a:r>
              <a:rPr lang="pt-BR" dirty="0"/>
              <a:t> Jesus nos ensina a convidar para nossa mesa aqueles que não podem retribuir.</a:t>
            </a:r>
          </a:p>
        </p:txBody>
      </p:sp>
    </p:spTree>
    <p:extLst>
      <p:ext uri="{BB962C8B-B14F-4D97-AF65-F5344CB8AC3E}">
        <p14:creationId xmlns:p14="http://schemas.microsoft.com/office/powerpoint/2010/main" val="24024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84818FC-07FE-032D-9A70-50D857F14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2127" y="709405"/>
            <a:ext cx="5474043" cy="5204730"/>
          </a:xfrm>
        </p:spPr>
        <p:txBody>
          <a:bodyPr/>
          <a:lstStyle/>
          <a:p>
            <a:pPr lvl="2">
              <a:lnSpc>
                <a:spcPct val="70000"/>
              </a:lnSpc>
            </a:pPr>
            <a:r>
              <a:rPr lang="pt-BR" dirty="0"/>
              <a:t> Deus é aberto a todos,</a:t>
            </a:r>
          </a:p>
          <a:p>
            <a:pPr>
              <a:lnSpc>
                <a:spcPct val="70000"/>
              </a:lnSpc>
            </a:pPr>
            <a:r>
              <a:rPr lang="pt-BR" dirty="0"/>
              <a:t> especialmente àqueles que são desprezados pela sociedade.</a:t>
            </a:r>
          </a:p>
        </p:txBody>
      </p:sp>
    </p:spTree>
    <p:extLst>
      <p:ext uri="{BB962C8B-B14F-4D97-AF65-F5344CB8AC3E}">
        <p14:creationId xmlns:p14="http://schemas.microsoft.com/office/powerpoint/2010/main" val="105023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592ED02-D251-C2AC-034A-B01A634DF4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9488" y="1143091"/>
            <a:ext cx="5439142" cy="4571817"/>
          </a:xfrm>
        </p:spPr>
        <p:txBody>
          <a:bodyPr/>
          <a:lstStyle/>
          <a:p>
            <a:pPr lvl="4">
              <a:lnSpc>
                <a:spcPct val="80000"/>
              </a:lnSpc>
              <a:spcAft>
                <a:spcPts val="0"/>
              </a:spcAft>
            </a:pPr>
            <a:r>
              <a:rPr lang="pt-BR" sz="4000" dirty="0">
                <a:solidFill>
                  <a:schemeClr val="bg1"/>
                </a:solidFill>
              </a:rPr>
              <a:t>“ainda há lugar”</a:t>
            </a:r>
          </a:p>
          <a:p>
            <a:pPr lvl="2">
              <a:lnSpc>
                <a:spcPct val="80000"/>
              </a:lnSpc>
              <a:spcAft>
                <a:spcPts val="0"/>
              </a:spcAft>
            </a:pPr>
            <a:r>
              <a:rPr lang="pt-BR" sz="4800" dirty="0">
                <a:solidFill>
                  <a:schemeClr val="bg1"/>
                </a:solidFill>
              </a:rPr>
              <a:t> à mesa de Deus.</a:t>
            </a:r>
          </a:p>
        </p:txBody>
      </p:sp>
    </p:spTree>
    <p:extLst>
      <p:ext uri="{BB962C8B-B14F-4D97-AF65-F5344CB8AC3E}">
        <p14:creationId xmlns:p14="http://schemas.microsoft.com/office/powerpoint/2010/main" val="375715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E4ED4D-0497-86E7-486B-1BE625B7C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4"/>
            <a:r>
              <a:rPr lang="pt-BR" dirty="0"/>
              <a:t>Jesus alerta que rejeitar o amor e a graça de Deus pode resultar em uma separação eterna de Suas bênçãos.</a:t>
            </a:r>
          </a:p>
        </p:txBody>
      </p:sp>
    </p:spTree>
    <p:extLst>
      <p:ext uri="{BB962C8B-B14F-4D97-AF65-F5344CB8AC3E}">
        <p14:creationId xmlns:p14="http://schemas.microsoft.com/office/powerpoint/2010/main" val="137518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2621E1-D0AD-59A5-E06C-9A452D46B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8356" y="2687821"/>
            <a:ext cx="5475288" cy="1060327"/>
          </a:xfrm>
        </p:spPr>
        <p:txBody>
          <a:bodyPr/>
          <a:lstStyle/>
          <a:p>
            <a:r>
              <a:rPr lang="pt-BR" dirty="0"/>
              <a:t>Sua mesa era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13619A6-2843-9456-646A-B18407EC8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16435" y="1967566"/>
            <a:ext cx="8264075" cy="356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5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537BFAD-67AA-B8F8-0EA5-EE9970C88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7700" y="926124"/>
            <a:ext cx="7256588" cy="4369560"/>
          </a:xfrm>
        </p:spPr>
        <p:txBody>
          <a:bodyPr>
            <a:normAutofit/>
          </a:bodyPr>
          <a:lstStyle/>
          <a:p>
            <a:r>
              <a:rPr lang="pt-BR" dirty="0"/>
              <a:t>“O hospedeiro voltou-se daqueles que menosprezaram sua bondade e convidou uma classe não privilegiada, que não possuía casas nem terras. Convidou os pobres”</a:t>
            </a:r>
          </a:p>
          <a:p>
            <a:pPr marL="0" lvl="1" indent="0">
              <a:buNone/>
            </a:pPr>
            <a:r>
              <a:rPr lang="pt-BR" dirty="0"/>
              <a:t>Ellen G. White, Parábolas de Jesus, p. 117</a:t>
            </a:r>
          </a:p>
        </p:txBody>
      </p:sp>
    </p:spTree>
    <p:extLst>
      <p:ext uri="{BB962C8B-B14F-4D97-AF65-F5344CB8AC3E}">
        <p14:creationId xmlns:p14="http://schemas.microsoft.com/office/powerpoint/2010/main" val="39487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9712AEE-B33D-AC92-CBDB-266072372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359574"/>
            <a:ext cx="5269829" cy="2467098"/>
          </a:xfrm>
        </p:spPr>
        <p:txBody>
          <a:bodyPr/>
          <a:lstStyle/>
          <a:p>
            <a:pPr lvl="4"/>
            <a:r>
              <a:rPr lang="pt-BR" dirty="0"/>
              <a:t>Devemos abrir nossas mesas para aqueles que mais </a:t>
            </a:r>
            <a:r>
              <a:rPr lang="pt-BR" dirty="0">
                <a:solidFill>
                  <a:schemeClr val="accent4"/>
                </a:solidFill>
              </a:rPr>
              <a:t>precisam.</a:t>
            </a:r>
          </a:p>
        </p:txBody>
      </p:sp>
    </p:spTree>
    <p:extLst>
      <p:ext uri="{BB962C8B-B14F-4D97-AF65-F5344CB8AC3E}">
        <p14:creationId xmlns:p14="http://schemas.microsoft.com/office/powerpoint/2010/main" val="384375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4D4F1CDD-280D-457D-5381-9E90BE6CD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373426" y="1824864"/>
            <a:ext cx="7445148" cy="3208271"/>
          </a:xfrm>
          <a:prstGeom prst="rect">
            <a:avLst/>
          </a:prstGeo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2B67F64-FE6B-5B4F-F1C9-A63D2AEBA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1844" y="1002934"/>
            <a:ext cx="5475288" cy="5203825"/>
          </a:xfrm>
        </p:spPr>
        <p:txBody>
          <a:bodyPr/>
          <a:lstStyle/>
          <a:p>
            <a:r>
              <a:rPr lang="pt-BR" b="1" dirty="0"/>
              <a:t>II. A MESA COMO EXTENSÃO</a:t>
            </a:r>
            <a:r>
              <a:rPr lang="pt-BR" dirty="0"/>
              <a:t> do</a:t>
            </a:r>
          </a:p>
          <a:p>
            <a:endParaRPr lang="pt-BR" dirty="0"/>
          </a:p>
          <a:p>
            <a:endParaRPr lang="pt-BR" dirty="0"/>
          </a:p>
          <a:p>
            <a:r>
              <a:rPr lang="pt-BR" sz="3600" dirty="0"/>
              <a:t>de Deus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547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2FFAABA-FF36-6DC3-26F3-769047233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5446" y="987669"/>
            <a:ext cx="10621108" cy="4882661"/>
          </a:xfrm>
        </p:spPr>
        <p:txBody>
          <a:bodyPr>
            <a:normAutofit/>
          </a:bodyPr>
          <a:lstStyle/>
          <a:p>
            <a:r>
              <a:rPr lang="pt-BR" dirty="0"/>
              <a:t>“É a graça de Deus sobre a pequena porção que a torna toda-suficiente. A mão de Deus pode multiplicá-la ao cêntuplo. De Seus recursos Ele pode estender uma mesa no deserto. Pelo toque de Sua mão Ele pode fazer avultar a minguada provisão, tornando-a suficiente para todos”.</a:t>
            </a:r>
          </a:p>
          <a:p>
            <a:pPr lvl="1"/>
            <a:r>
              <a:rPr lang="pt-BR" dirty="0"/>
              <a:t>Ellen G. White, Vidas que Falam, p. 226</a:t>
            </a:r>
          </a:p>
        </p:txBody>
      </p:sp>
    </p:spTree>
    <p:extLst>
      <p:ext uri="{BB962C8B-B14F-4D97-AF65-F5344CB8AC3E}">
        <p14:creationId xmlns:p14="http://schemas.microsoft.com/office/powerpoint/2010/main" val="48146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DC4FF80-797D-9952-F755-8C874FD7F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863" y="2418190"/>
            <a:ext cx="5475288" cy="2021619"/>
          </a:xfrm>
        </p:spPr>
        <p:txBody>
          <a:bodyPr/>
          <a:lstStyle/>
          <a:p>
            <a:pPr lvl="2"/>
            <a:r>
              <a:rPr lang="pt-BR" dirty="0"/>
              <a:t>A mesa de Deus é um reflexo do Seu amor incondicional por todos.</a:t>
            </a:r>
          </a:p>
        </p:txBody>
      </p:sp>
    </p:spTree>
    <p:extLst>
      <p:ext uri="{BB962C8B-B14F-4D97-AF65-F5344CB8AC3E}">
        <p14:creationId xmlns:p14="http://schemas.microsoft.com/office/powerpoint/2010/main" val="57989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7738CC7-507F-85D7-7CB1-BB6BDE270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418" y="827087"/>
            <a:ext cx="5475288" cy="5203825"/>
          </a:xfrm>
        </p:spPr>
        <p:txBody>
          <a:bodyPr/>
          <a:lstStyle/>
          <a:p>
            <a:pPr lvl="4"/>
            <a:r>
              <a:rPr lang="pt-BR" dirty="0"/>
              <a:t>Texto-base: </a:t>
            </a:r>
          </a:p>
          <a:p>
            <a:r>
              <a:rPr lang="pt-BR" dirty="0"/>
              <a:t>Lucas 14:12-14; </a:t>
            </a:r>
          </a:p>
          <a:p>
            <a:r>
              <a:rPr lang="pt-BR" dirty="0"/>
              <a:t>Mateus 25:35-40</a:t>
            </a:r>
          </a:p>
        </p:txBody>
      </p:sp>
    </p:spTree>
    <p:extLst>
      <p:ext uri="{BB962C8B-B14F-4D97-AF65-F5344CB8AC3E}">
        <p14:creationId xmlns:p14="http://schemas.microsoft.com/office/powerpoint/2010/main" val="381470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E1D28E8-6BFD-E1EF-3359-449552BB2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1452" y="876379"/>
            <a:ext cx="7615565" cy="5105242"/>
          </a:xfrm>
          <a:prstGeom prst="roundRect">
            <a:avLst>
              <a:gd name="adj" fmla="val 9319"/>
            </a:avLst>
          </a:prstGeom>
          <a:ln>
            <a:solidFill>
              <a:schemeClr val="bg1"/>
            </a:solidFill>
            <a:prstDash val="dash"/>
          </a:ln>
        </p:spPr>
        <p:txBody>
          <a:bodyPr/>
          <a:lstStyle/>
          <a:p>
            <a:pPr lvl="2"/>
            <a:r>
              <a:rPr lang="pt-BR" dirty="0"/>
              <a:t>“A mesa com Jesus hoje é um vislumbre da grande festa que virá, onde a comunhão será perfeita e eterna, e onde todas as lágrimas serão enxugadas.”</a:t>
            </a:r>
          </a:p>
        </p:txBody>
      </p:sp>
    </p:spTree>
    <p:extLst>
      <p:ext uri="{BB962C8B-B14F-4D97-AF65-F5344CB8AC3E}">
        <p14:creationId xmlns:p14="http://schemas.microsoft.com/office/powerpoint/2010/main" val="33165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29BDFFE-1397-3050-9B4E-B299D7E7F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387" y="3927229"/>
            <a:ext cx="9300201" cy="2326873"/>
          </a:xfrm>
        </p:spPr>
        <p:txBody>
          <a:bodyPr/>
          <a:lstStyle/>
          <a:p>
            <a:r>
              <a:rPr lang="pt-BR" dirty="0"/>
              <a:t>Mas, enquanto aguardamos esse glorioso dia, somos chamados a nos aproximar da mesa do Senhor com </a:t>
            </a:r>
            <a:r>
              <a:rPr lang="pt-BR" b="1" dirty="0">
                <a:solidFill>
                  <a:schemeClr val="accent4"/>
                </a:solidFill>
              </a:rPr>
              <a:t>discernimento.</a:t>
            </a:r>
          </a:p>
        </p:txBody>
      </p:sp>
    </p:spTree>
    <p:extLst>
      <p:ext uri="{BB962C8B-B14F-4D97-AF65-F5344CB8AC3E}">
        <p14:creationId xmlns:p14="http://schemas.microsoft.com/office/powerpoint/2010/main" val="334318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8849852-4FCD-89AA-4DD9-CE705518B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865" y="2379943"/>
            <a:ext cx="5474043" cy="1471088"/>
          </a:xfrm>
        </p:spPr>
        <p:txBody>
          <a:bodyPr/>
          <a:lstStyle/>
          <a:p>
            <a:r>
              <a:rPr lang="pt-BR" dirty="0"/>
              <a:t>Somos fortalecidos pela mesa da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89067FE5-0441-1D4E-B75A-5101FBA9C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8479" y="3282461"/>
            <a:ext cx="5834813" cy="170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4321132-2DC3-9C31-DC57-D9218A9E4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180" y="2321169"/>
            <a:ext cx="9765640" cy="2558957"/>
          </a:xfrm>
        </p:spPr>
        <p:txBody>
          <a:bodyPr/>
          <a:lstStyle/>
          <a:p>
            <a:pPr lvl="2"/>
            <a:r>
              <a:rPr lang="pt-BR" sz="3600" dirty="0"/>
              <a:t>Uma jornada que se inicia com a </a:t>
            </a:r>
            <a:r>
              <a:rPr lang="pt-BR" sz="3600" b="1" dirty="0">
                <a:solidFill>
                  <a:srgbClr val="C00000"/>
                </a:solidFill>
              </a:rPr>
              <a:t>comunhão</a:t>
            </a:r>
            <a:r>
              <a:rPr lang="pt-BR" sz="3600" dirty="0"/>
              <a:t>, é sustentada pela </a:t>
            </a:r>
            <a:r>
              <a:rPr lang="pt-BR" sz="3600" b="1" dirty="0">
                <a:solidFill>
                  <a:srgbClr val="C00000"/>
                </a:solidFill>
              </a:rPr>
              <a:t>graça</a:t>
            </a:r>
            <a:r>
              <a:rPr lang="pt-BR" sz="3600" dirty="0"/>
              <a:t>, impulsionada pela </a:t>
            </a:r>
            <a:r>
              <a:rPr lang="pt-BR" sz="3600" b="1" dirty="0">
                <a:solidFill>
                  <a:srgbClr val="C00000"/>
                </a:solidFill>
              </a:rPr>
              <a:t>missão</a:t>
            </a:r>
            <a:r>
              <a:rPr lang="pt-BR" sz="3600" dirty="0"/>
              <a:t> e que culmina na </a:t>
            </a:r>
            <a:r>
              <a:rPr lang="pt-BR" sz="3600" b="1" dirty="0">
                <a:solidFill>
                  <a:srgbClr val="C00000"/>
                </a:solidFill>
              </a:rPr>
              <a:t>esperança </a:t>
            </a:r>
            <a:r>
              <a:rPr lang="pt-BR" sz="3600" dirty="0"/>
              <a:t>eterna do banquete celestial.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667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FF2D1BD-0A16-C29F-F301-3EC41F503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925" y="3429000"/>
            <a:ext cx="5118149" cy="2830964"/>
          </a:xfrm>
        </p:spPr>
        <p:txBody>
          <a:bodyPr/>
          <a:lstStyle/>
          <a:p>
            <a:r>
              <a:rPr lang="pt-BR" dirty="0"/>
              <a:t>Devemos criar espaços em nossas casas e igrejas onde o amor de Deus possa ser experimentado por meio de atos tangíveis de generosidade e hospitalidade.</a:t>
            </a:r>
          </a:p>
        </p:txBody>
      </p:sp>
    </p:spTree>
    <p:extLst>
      <p:ext uri="{BB962C8B-B14F-4D97-AF65-F5344CB8AC3E}">
        <p14:creationId xmlns:p14="http://schemas.microsoft.com/office/powerpoint/2010/main" val="425547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C7823CD7-B124-53BA-B9C1-78518C903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684769" y="2672862"/>
            <a:ext cx="6494583" cy="2215661"/>
          </a:xfrm>
          <a:prstGeom prst="rect">
            <a:avLst/>
          </a:prstGeo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2DA05EE-8A73-4F33-5961-88C9DE6EC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038" y="966335"/>
            <a:ext cx="5474043" cy="5204730"/>
          </a:xfrm>
        </p:spPr>
        <p:txBody>
          <a:bodyPr/>
          <a:lstStyle/>
          <a:p>
            <a:r>
              <a:rPr lang="pt-BR" b="1" dirty="0"/>
              <a:t>III. O MUTIRÃO DE NATAL 2024:</a:t>
            </a:r>
          </a:p>
          <a:p>
            <a:r>
              <a:rPr lang="pt-BR" b="1" dirty="0"/>
              <a:t> </a:t>
            </a:r>
            <a:endParaRPr lang="pt-BR" dirty="0"/>
          </a:p>
          <a:p>
            <a:endParaRPr lang="pt-BR" dirty="0"/>
          </a:p>
          <a:p>
            <a:r>
              <a:rPr lang="pt-BR" dirty="0"/>
              <a:t> </a:t>
            </a:r>
          </a:p>
          <a:p>
            <a:r>
              <a:rPr lang="pt-BR" dirty="0"/>
              <a:t>a mesa</a:t>
            </a:r>
          </a:p>
        </p:txBody>
      </p:sp>
    </p:spTree>
    <p:extLst>
      <p:ext uri="{BB962C8B-B14F-4D97-AF65-F5344CB8AC3E}">
        <p14:creationId xmlns:p14="http://schemas.microsoft.com/office/powerpoint/2010/main" val="420653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66043FA-1E0A-670C-D9D4-93886C3F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14" y="1594338"/>
            <a:ext cx="7590696" cy="515816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/>
              <a:t>Passos práticos: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CE2B4A3-11DC-6EB8-568A-91CCE2C32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815" y="2332892"/>
            <a:ext cx="7590695" cy="359139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t-BR" sz="4000" dirty="0"/>
              <a:t>Identifique as necessidades; </a:t>
            </a:r>
          </a:p>
          <a:p>
            <a:pPr marL="514350" indent="-514350">
              <a:buAutoNum type="arabicPeriod"/>
            </a:pPr>
            <a:r>
              <a:rPr lang="pt-BR" sz="4000" dirty="0"/>
              <a:t>Planeje uma ação concreta;</a:t>
            </a:r>
          </a:p>
          <a:p>
            <a:pPr marL="514350" indent="-514350">
              <a:buAutoNum type="arabicPeriod"/>
            </a:pPr>
            <a:r>
              <a:rPr lang="pt-BR" sz="4000" dirty="0"/>
              <a:t>Envolva a comunidade;</a:t>
            </a:r>
          </a:p>
          <a:p>
            <a:pPr marL="514350" indent="-514350">
              <a:buAutoNum type="arabicPeriod"/>
            </a:pPr>
            <a:r>
              <a:rPr lang="pt-BR" sz="4000" dirty="0"/>
              <a:t>Celebre a comunhão.</a:t>
            </a:r>
          </a:p>
        </p:txBody>
      </p:sp>
    </p:spTree>
    <p:extLst>
      <p:ext uri="{BB962C8B-B14F-4D97-AF65-F5344CB8AC3E}">
        <p14:creationId xmlns:p14="http://schemas.microsoft.com/office/powerpoint/2010/main" val="13220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E889FAE-EE5E-83CC-E8DE-0741F76ACD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1200" y="1143091"/>
            <a:ext cx="5439142" cy="4571817"/>
          </a:xfrm>
        </p:spPr>
        <p:txBody>
          <a:bodyPr>
            <a:normAutofit/>
          </a:bodyPr>
          <a:lstStyle/>
          <a:p>
            <a:pPr algn="ctr"/>
            <a:r>
              <a:rPr lang="pt-BR" sz="4000" b="0" i="1" dirty="0"/>
              <a:t>Que o Mutirão de Natal 2024 seja um </a:t>
            </a:r>
            <a:r>
              <a:rPr lang="pt-BR" sz="4000" i="1" dirty="0">
                <a:solidFill>
                  <a:schemeClr val="accent4"/>
                </a:solidFill>
              </a:rPr>
              <a:t>reflexo da mesa de Jesus</a:t>
            </a:r>
            <a:r>
              <a:rPr lang="pt-BR" sz="4000" b="0" i="1" dirty="0"/>
              <a:t>, onde todos são bem-vindos e alimentados, tanto física quanto espiritualmente.</a:t>
            </a:r>
          </a:p>
        </p:txBody>
      </p:sp>
    </p:spTree>
    <p:extLst>
      <p:ext uri="{BB962C8B-B14F-4D97-AF65-F5344CB8AC3E}">
        <p14:creationId xmlns:p14="http://schemas.microsoft.com/office/powerpoint/2010/main" val="16807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92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47EB9D8-3796-3498-80A9-4C51BEE06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6635"/>
            <a:ext cx="5474043" cy="5204730"/>
          </a:xfrm>
        </p:spPr>
        <p:txBody>
          <a:bodyPr/>
          <a:lstStyle/>
          <a:p>
            <a:pPr lvl="4"/>
            <a:r>
              <a:rPr lang="pt-BR" dirty="0"/>
              <a:t>Na vida cristã, a mesa sempre foi um lugar de profundo significado espiritual e social</a:t>
            </a:r>
          </a:p>
        </p:txBody>
      </p:sp>
    </p:spTree>
    <p:extLst>
      <p:ext uri="{BB962C8B-B14F-4D97-AF65-F5344CB8AC3E}">
        <p14:creationId xmlns:p14="http://schemas.microsoft.com/office/powerpoint/2010/main" val="150678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C9F662-8DBB-2242-AFE9-8ABFEAADA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0862" y="750277"/>
            <a:ext cx="5674702" cy="4993543"/>
          </a:xfrm>
        </p:spPr>
        <p:txBody>
          <a:bodyPr/>
          <a:lstStyle/>
          <a:p>
            <a:r>
              <a:rPr lang="pt-BR" dirty="0"/>
              <a:t>“A mesa é onde a comunidade se forma e a fé é fortalecida. É um lugar de unidade, partilha e crescimento espiritual”.</a:t>
            </a:r>
          </a:p>
          <a:p>
            <a:pPr lvl="3"/>
            <a:r>
              <a:rPr lang="pt-BR" dirty="0"/>
              <a:t>Sinclair B. Ferguson</a:t>
            </a:r>
          </a:p>
        </p:txBody>
      </p:sp>
    </p:spTree>
    <p:extLst>
      <p:ext uri="{BB962C8B-B14F-4D97-AF65-F5344CB8AC3E}">
        <p14:creationId xmlns:p14="http://schemas.microsoft.com/office/powerpoint/2010/main" val="40716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F956A5E-AF06-2E97-1741-42E18996A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2466" y="533558"/>
            <a:ext cx="5474043" cy="5204730"/>
          </a:xfrm>
        </p:spPr>
        <p:txBody>
          <a:bodyPr/>
          <a:lstStyle/>
          <a:p>
            <a:pPr lvl="4"/>
            <a:r>
              <a:rPr lang="pt-BR" dirty="0"/>
              <a:t>A mesa de Jesus </a:t>
            </a:r>
            <a:br>
              <a:rPr lang="pt-BR" dirty="0"/>
            </a:br>
            <a:r>
              <a:rPr lang="pt-BR" dirty="0"/>
              <a:t>como um lugar de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0FC0AE0-C66D-7655-2CDB-EA8F39BB0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4231" y="3048978"/>
            <a:ext cx="6623538" cy="317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1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E73FBA-A886-AE57-B5D3-0EBFC1DC15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“À mesa com Jesus, encontramos não apenas alimento para o corpo, mas também a graça que cura nossas almas e nos restaura para a missão” </a:t>
            </a:r>
          </a:p>
          <a:p>
            <a:pPr lvl="1"/>
            <a:r>
              <a:rPr lang="pt-BR" dirty="0"/>
              <a:t>Sinclair B. Ferguson.</a:t>
            </a:r>
          </a:p>
        </p:txBody>
      </p:sp>
    </p:spTree>
    <p:extLst>
      <p:ext uri="{BB962C8B-B14F-4D97-AF65-F5344CB8AC3E}">
        <p14:creationId xmlns:p14="http://schemas.microsoft.com/office/powerpoint/2010/main" val="1043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0D2A73B-62F1-DFFB-5AC9-9527D0125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416" y="923497"/>
            <a:ext cx="5529629" cy="3604235"/>
          </a:xfrm>
        </p:spPr>
        <p:txBody>
          <a:bodyPr/>
          <a:lstStyle/>
          <a:p>
            <a:pPr lvl="4"/>
            <a:r>
              <a:rPr lang="pt-BR" dirty="0"/>
              <a:t>A mesa também se revela como um lugar de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ADCA535-0E81-6EC6-AD84-BB1F7C5DB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884570" y="2513555"/>
            <a:ext cx="7021429" cy="402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88BA78C-3C1B-4D87-AC6A-50B32C7D4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868" y="1231537"/>
            <a:ext cx="4778580" cy="2197463"/>
          </a:xfrm>
        </p:spPr>
        <p:txBody>
          <a:bodyPr/>
          <a:lstStyle/>
          <a:p>
            <a:pPr lvl="4"/>
            <a:r>
              <a:rPr lang="pt-BR" dirty="0"/>
              <a:t>Hoje, somos chamados a estender essa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10F0F3AE-27B1-F4CB-2E5A-A91C19D92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305880" y="1888543"/>
            <a:ext cx="8264076" cy="474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A0AD3BDC-38CD-24B3-9DBC-C92E6995D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46097" y="2116713"/>
            <a:ext cx="8264075" cy="4741287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E44094-694C-34AA-D19B-543D7F9E8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2466" y="826635"/>
            <a:ext cx="5474043" cy="5204730"/>
          </a:xfrm>
        </p:spPr>
        <p:txBody>
          <a:bodyPr/>
          <a:lstStyle/>
          <a:p>
            <a:r>
              <a:rPr lang="pt-BR" b="1" dirty="0"/>
              <a:t>I. A MESA DE JESUS: </a:t>
            </a:r>
            <a:br>
              <a:rPr lang="pt-BR" b="1" dirty="0"/>
            </a:br>
            <a:r>
              <a:rPr lang="pt-BR" dirty="0"/>
              <a:t>um lugar para</a:t>
            </a:r>
          </a:p>
        </p:txBody>
      </p:sp>
    </p:spTree>
    <p:extLst>
      <p:ext uri="{BB962C8B-B14F-4D97-AF65-F5344CB8AC3E}">
        <p14:creationId xmlns:p14="http://schemas.microsoft.com/office/powerpoint/2010/main" val="338937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506</Words>
  <Application>Microsoft Macintosh PowerPoint</Application>
  <PresentationFormat>Widescreen</PresentationFormat>
  <Paragraphs>47</Paragraphs>
  <Slides>28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3" baseType="lpstr">
      <vt:lpstr>Aptos</vt:lpstr>
      <vt:lpstr>Arial</vt:lpstr>
      <vt:lpstr>Corbel</vt:lpstr>
      <vt:lpstr>Fonte do Sistema Regular</vt:lpstr>
      <vt:lpstr>Tema do Office</vt:lpstr>
      <vt:lpstr>A extensão da mesa: um chamado ao amor e à generosidade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Passos práticos: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1</cp:revision>
  <dcterms:created xsi:type="dcterms:W3CDTF">2023-10-08T00:49:35Z</dcterms:created>
  <dcterms:modified xsi:type="dcterms:W3CDTF">2024-11-27T02:08:55Z</dcterms:modified>
</cp:coreProperties>
</file>