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docProps/app.xml" ContentType="application/vnd.openxmlformats-officedocument.extended-properties+xml"/>
  <Override PartName="/docProps/core.xml" ContentType="application/vnd.openxmlformats-package.core-properties+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x="18288000" cy="10287000"/>
  <p:notesSz cx="6858000" cy="9144000"/>
  <p:embeddedFontLst>
    <p:embeddedFont>
      <p:font typeface="against" charset="1" panose="02000505090000020004"/>
      <p:regular r:id="rId19"/>
    </p:embeddedFont>
    <p:embeddedFont>
      <p:font typeface="Aftika Extra-Light" charset="1" panose="00000300000000000000"/>
      <p:regular r:id="rId20"/>
    </p:embeddedFont>
    <p:embeddedFont>
      <p:font typeface="Aftika Bold" charset="1" panose="00000800000000000000"/>
      <p:regular r:id="rId21"/>
    </p:embeddedFont>
    <p:embeddedFont>
      <p:font typeface="Aptos" charset="1" panose="020B0004020202020204"/>
      <p:regular r:id="rId22"/>
    </p:embeddedFont>
    <p:embeddedFont>
      <p:font typeface="Aftika Light" charset="1" panose="0000050000000000000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8" Type="http://schemas.openxmlformats.org/officeDocument/2006/relationships/slide" Target="slides/slide3.xml"/><Relationship Id="rId26" Type="http://schemas.openxmlformats.org/officeDocument/2006/relationships/customXml" Target="../customXml/item3.xml"/><Relationship Id="rId21" Type="http://schemas.openxmlformats.org/officeDocument/2006/relationships/font" Target="fonts/font21.fntdata"/><Relationship Id="rId3" Type="http://schemas.openxmlformats.org/officeDocument/2006/relationships/viewProps" Target="viewProps.xml"/><Relationship Id="rId12" Type="http://schemas.openxmlformats.org/officeDocument/2006/relationships/slide" Target="slides/slide7.xml"/><Relationship Id="rId17" Type="http://schemas.openxmlformats.org/officeDocument/2006/relationships/slide" Target="slides/slide12.xml"/><Relationship Id="rId7" Type="http://schemas.openxmlformats.org/officeDocument/2006/relationships/slide" Target="slides/slide2.xml"/><Relationship Id="rId25" Type="http://schemas.openxmlformats.org/officeDocument/2006/relationships/customXml" Target="../customXml/item2.xml"/><Relationship Id="rId16" Type="http://schemas.openxmlformats.org/officeDocument/2006/relationships/slide" Target="slides/slide11.xml"/><Relationship Id="rId2" Type="http://schemas.openxmlformats.org/officeDocument/2006/relationships/presProps" Target="presProps.xml"/><Relationship Id="rId20" Type="http://schemas.openxmlformats.org/officeDocument/2006/relationships/font" Target="fonts/font20.fntdata"/><Relationship Id="rId1" Type="http://schemas.openxmlformats.org/officeDocument/2006/relationships/slideMaster" Target="slideMasters/slideMaster1.xml"/><Relationship Id="rId11" Type="http://schemas.openxmlformats.org/officeDocument/2006/relationships/slide" Target="slides/slide6.xml"/><Relationship Id="rId6" Type="http://schemas.openxmlformats.org/officeDocument/2006/relationships/slide" Target="slides/slide1.xml"/><Relationship Id="rId24" Type="http://schemas.openxmlformats.org/officeDocument/2006/relationships/customXml" Target="../customXml/item1.xml"/><Relationship Id="rId15" Type="http://schemas.openxmlformats.org/officeDocument/2006/relationships/slide" Target="slides/slide10.xml"/><Relationship Id="rId23" Type="http://schemas.openxmlformats.org/officeDocument/2006/relationships/font" Target="fonts/font23.fntdata"/><Relationship Id="rId5"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font" Target="fonts/font19.fntdata"/><Relationship Id="rId14" Type="http://schemas.openxmlformats.org/officeDocument/2006/relationships/slide" Target="slides/slide9.xml"/><Relationship Id="rId22" Type="http://schemas.openxmlformats.org/officeDocument/2006/relationships/font" Target="fonts/font22.fntdata"/><Relationship Id="rId4" Type="http://schemas.openxmlformats.org/officeDocument/2006/relationships/theme" Target="theme/theme1.xml"/><Relationship Id="rId9" Type="http://schemas.openxmlformats.org/officeDocument/2006/relationships/slide" Target="slides/slide4.xml"/></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4.svg" Type="http://schemas.openxmlformats.org/officeDocument/2006/relationships/image"/><Relationship Id="rId11" Target="../media/image25.png" Type="http://schemas.openxmlformats.org/officeDocument/2006/relationships/image"/><Relationship Id="rId12" Target="../media/image26.svg" Type="http://schemas.openxmlformats.org/officeDocument/2006/relationships/image"/><Relationship Id="rId13" Target="../media/image27.png" Type="http://schemas.openxmlformats.org/officeDocument/2006/relationships/image"/><Relationship Id="rId14" Target="../media/image28.svg" Type="http://schemas.openxmlformats.org/officeDocument/2006/relationships/image"/><Relationship Id="rId2" Target="../media/image13.jpeg" Type="http://schemas.openxmlformats.org/officeDocument/2006/relationships/image"/><Relationship Id="rId3" Target="../media/image32.png" Type="http://schemas.openxmlformats.org/officeDocument/2006/relationships/image"/><Relationship Id="rId4" Target="../media/image33.png" Type="http://schemas.openxmlformats.org/officeDocument/2006/relationships/image"/><Relationship Id="rId5" Target="../media/image3.jpeg" Type="http://schemas.openxmlformats.org/officeDocument/2006/relationships/image"/><Relationship Id="rId6" Target="../media/image6.jpeg" Type="http://schemas.openxmlformats.org/officeDocument/2006/relationships/image"/><Relationship Id="rId7" Target="../media/image4.png" Type="http://schemas.openxmlformats.org/officeDocument/2006/relationships/image"/><Relationship Id="rId8" Target="../media/image5.png" Type="http://schemas.openxmlformats.org/officeDocument/2006/relationships/image"/><Relationship Id="rId9" Target="../media/image23.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jpeg" Type="http://schemas.openxmlformats.org/officeDocument/2006/relationships/image"/><Relationship Id="rId3" Target="../media/image6.jpe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 Id="rId6" Target="../media/image35.png" Type="http://schemas.openxmlformats.org/officeDocument/2006/relationships/image"/><Relationship Id="rId7" Target="../media/image36.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jpeg" Type="http://schemas.openxmlformats.org/officeDocument/2006/relationships/image"/><Relationship Id="rId3" Target="../media/image6.jpe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png" Type="http://schemas.openxmlformats.org/officeDocument/2006/relationships/image"/><Relationship Id="rId3" Target="../media/image4.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jpeg" Type="http://schemas.openxmlformats.org/officeDocument/2006/relationships/image"/><Relationship Id="rId3" Target="../media/image3.jpe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 Id="rId6" Target="../media/image6.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png" Type="http://schemas.openxmlformats.org/officeDocument/2006/relationships/image"/><Relationship Id="rId4" Target="../media/image7.jpeg" Type="http://schemas.openxmlformats.org/officeDocument/2006/relationships/image"/><Relationship Id="rId5" Target="../media/image8.png" Type="http://schemas.openxmlformats.org/officeDocument/2006/relationships/image"/><Relationship Id="rId6" Target="../media/image9.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png" Type="http://schemas.openxmlformats.org/officeDocument/2006/relationships/image"/><Relationship Id="rId4" Target="../media/image10.png" Type="http://schemas.openxmlformats.org/officeDocument/2006/relationships/image"/><Relationship Id="rId5" Target="../media/image11.jpeg" Type="http://schemas.openxmlformats.org/officeDocument/2006/relationships/image"/><Relationship Id="rId6" Target="../media/image8.png" Type="http://schemas.openxmlformats.org/officeDocument/2006/relationships/image"/><Relationship Id="rId7" Target="../media/image9.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 Id="rId3" Target="../media/image4.png" Type="http://schemas.openxmlformats.org/officeDocument/2006/relationships/image"/><Relationship Id="rId4" Target="../media/image5.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9.svg" Type="http://schemas.openxmlformats.org/officeDocument/2006/relationships/image"/><Relationship Id="rId11" Target="../media/image20.svg" Type="http://schemas.openxmlformats.org/officeDocument/2006/relationships/image"/><Relationship Id="rId12" Target="../media/image21.png" Type="http://schemas.openxmlformats.org/officeDocument/2006/relationships/image"/><Relationship Id="rId13" Target="../media/image22.svg" Type="http://schemas.openxmlformats.org/officeDocument/2006/relationships/image"/><Relationship Id="rId14" Target="../media/image23.png" Type="http://schemas.openxmlformats.org/officeDocument/2006/relationships/image"/><Relationship Id="rId15" Target="../media/image24.svg" Type="http://schemas.openxmlformats.org/officeDocument/2006/relationships/image"/><Relationship Id="rId16" Target="../media/image25.png" Type="http://schemas.openxmlformats.org/officeDocument/2006/relationships/image"/><Relationship Id="rId17" Target="../media/image26.svg" Type="http://schemas.openxmlformats.org/officeDocument/2006/relationships/image"/><Relationship Id="rId18" Target="../media/image27.png" Type="http://schemas.openxmlformats.org/officeDocument/2006/relationships/image"/><Relationship Id="rId19" Target="../media/image28.svg" Type="http://schemas.openxmlformats.org/officeDocument/2006/relationships/image"/><Relationship Id="rId2" Target="../media/image13.jpeg" Type="http://schemas.openxmlformats.org/officeDocument/2006/relationships/image"/><Relationship Id="rId3" Target="../media/image4.png" Type="http://schemas.openxmlformats.org/officeDocument/2006/relationships/image"/><Relationship Id="rId4" Target="../media/image5.png" Type="http://schemas.openxmlformats.org/officeDocument/2006/relationships/image"/><Relationship Id="rId5" Target="../media/image14.png" Type="http://schemas.openxmlformats.org/officeDocument/2006/relationships/image"/><Relationship Id="rId6" Target="../media/image15.svg" Type="http://schemas.openxmlformats.org/officeDocument/2006/relationships/image"/><Relationship Id="rId7" Target="../media/image16.png" Type="http://schemas.openxmlformats.org/officeDocument/2006/relationships/image"/><Relationship Id="rId8" Target="../media/image17.svg" Type="http://schemas.openxmlformats.org/officeDocument/2006/relationships/image"/><Relationship Id="rId9" Target="../media/image18.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8.png" Type="http://schemas.openxmlformats.org/officeDocument/2006/relationships/image"/><Relationship Id="rId4" Target="../media/image9.png" Type="http://schemas.openxmlformats.org/officeDocument/2006/relationships/image"/><Relationship Id="rId5" Target="../media/image3.jpeg" Type="http://schemas.openxmlformats.org/officeDocument/2006/relationships/image"/><Relationship Id="rId6" Target="../media/image6.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jpeg" Type="http://schemas.openxmlformats.org/officeDocument/2006/relationships/image"/><Relationship Id="rId3" Target="../media/image4.png" Type="http://schemas.openxmlformats.org/officeDocument/2006/relationships/image"/><Relationship Id="rId4" Target="../media/image5.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png" Type="http://schemas.openxmlformats.org/officeDocument/2006/relationships/image"/><Relationship Id="rId4" Target="../media/image31.jpeg" Type="http://schemas.openxmlformats.org/officeDocument/2006/relationships/image"/><Relationship Id="rId5" Target="../media/image8.png" Type="http://schemas.openxmlformats.org/officeDocument/2006/relationships/image"/><Relationship Id="rId6" Target="../media/image9.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46" t="0" r="-46" b="0"/>
            </a:stretch>
          </a:blipFill>
        </p:spPr>
      </p:sp>
      <p:sp>
        <p:nvSpPr>
          <p:cNvPr name="Freeform 3" id="3"/>
          <p:cNvSpPr/>
          <p:nvPr/>
        </p:nvSpPr>
        <p:spPr>
          <a:xfrm flipH="false" flipV="false" rot="0">
            <a:off x="1028700" y="3614446"/>
            <a:ext cx="5283430" cy="4915903"/>
          </a:xfrm>
          <a:custGeom>
            <a:avLst/>
            <a:gdLst/>
            <a:ahLst/>
            <a:cxnLst/>
            <a:rect r="r" b="b" t="t" l="l"/>
            <a:pathLst>
              <a:path h="4915903" w="5283430">
                <a:moveTo>
                  <a:pt x="0" y="0"/>
                </a:moveTo>
                <a:lnTo>
                  <a:pt x="5283430" y="0"/>
                </a:lnTo>
                <a:lnTo>
                  <a:pt x="5283430" y="4915903"/>
                </a:lnTo>
                <a:lnTo>
                  <a:pt x="0" y="4915903"/>
                </a:lnTo>
                <a:lnTo>
                  <a:pt x="0" y="0"/>
                </a:lnTo>
                <a:close/>
              </a:path>
            </a:pathLst>
          </a:custGeom>
          <a:blipFill>
            <a:blip r:embed="rId3"/>
            <a:stretch>
              <a:fillRect l="0" t="-4229" r="0" b="-3247"/>
            </a:stretch>
          </a:blipFill>
        </p:spPr>
      </p:sp>
      <p:sp>
        <p:nvSpPr>
          <p:cNvPr name="Freeform 4" id="4"/>
          <p:cNvSpPr/>
          <p:nvPr/>
        </p:nvSpPr>
        <p:spPr>
          <a:xfrm flipH="false" flipV="false" rot="0">
            <a:off x="6670648" y="3595396"/>
            <a:ext cx="5283430" cy="4915903"/>
          </a:xfrm>
          <a:custGeom>
            <a:avLst/>
            <a:gdLst/>
            <a:ahLst/>
            <a:cxnLst/>
            <a:rect r="r" b="b" t="t" l="l"/>
            <a:pathLst>
              <a:path h="4915903" w="5283430">
                <a:moveTo>
                  <a:pt x="0" y="0"/>
                </a:moveTo>
                <a:lnTo>
                  <a:pt x="5283430" y="0"/>
                </a:lnTo>
                <a:lnTo>
                  <a:pt x="5283430" y="4915903"/>
                </a:lnTo>
                <a:lnTo>
                  <a:pt x="0" y="4915903"/>
                </a:lnTo>
                <a:lnTo>
                  <a:pt x="0" y="0"/>
                </a:lnTo>
                <a:close/>
              </a:path>
            </a:pathLst>
          </a:custGeom>
          <a:blipFill>
            <a:blip r:embed="rId4"/>
            <a:stretch>
              <a:fillRect l="0" t="-4229" r="0" b="-3247"/>
            </a:stretch>
          </a:blipFill>
        </p:spPr>
      </p:sp>
      <p:sp>
        <p:nvSpPr>
          <p:cNvPr name="Freeform 5" id="5"/>
          <p:cNvSpPr/>
          <p:nvPr/>
        </p:nvSpPr>
        <p:spPr>
          <a:xfrm flipH="false" flipV="false" rot="0">
            <a:off x="12312597" y="3578570"/>
            <a:ext cx="5283430" cy="4915903"/>
          </a:xfrm>
          <a:custGeom>
            <a:avLst/>
            <a:gdLst/>
            <a:ahLst/>
            <a:cxnLst/>
            <a:rect r="r" b="b" t="t" l="l"/>
            <a:pathLst>
              <a:path h="4915903" w="5283430">
                <a:moveTo>
                  <a:pt x="0" y="0"/>
                </a:moveTo>
                <a:lnTo>
                  <a:pt x="5283429" y="0"/>
                </a:lnTo>
                <a:lnTo>
                  <a:pt x="5283429" y="4915903"/>
                </a:lnTo>
                <a:lnTo>
                  <a:pt x="0" y="4915903"/>
                </a:lnTo>
                <a:lnTo>
                  <a:pt x="0" y="0"/>
                </a:lnTo>
                <a:close/>
              </a:path>
            </a:pathLst>
          </a:custGeom>
          <a:blipFill>
            <a:blip r:embed="rId4"/>
            <a:stretch>
              <a:fillRect l="0" t="-4229" r="0" b="-3247"/>
            </a:stretch>
          </a:blipFill>
        </p:spPr>
      </p:sp>
      <p:grpSp>
        <p:nvGrpSpPr>
          <p:cNvPr name="Group 6" id="6"/>
          <p:cNvGrpSpPr/>
          <p:nvPr/>
        </p:nvGrpSpPr>
        <p:grpSpPr>
          <a:xfrm rot="0">
            <a:off x="3767802" y="839620"/>
            <a:ext cx="7291711" cy="2401538"/>
            <a:chOff x="0" y="0"/>
            <a:chExt cx="9722282" cy="3202051"/>
          </a:xfrm>
        </p:grpSpPr>
        <p:sp>
          <p:nvSpPr>
            <p:cNvPr name="Freeform 7" id="7"/>
            <p:cNvSpPr/>
            <p:nvPr/>
          </p:nvSpPr>
          <p:spPr>
            <a:xfrm flipH="false" flipV="false" rot="0">
              <a:off x="0" y="0"/>
              <a:ext cx="9722231" cy="3202051"/>
            </a:xfrm>
            <a:custGeom>
              <a:avLst/>
              <a:gdLst/>
              <a:ahLst/>
              <a:cxnLst/>
              <a:rect r="r" b="b" t="t" l="l"/>
              <a:pathLst>
                <a:path h="3202051" w="9722231">
                  <a:moveTo>
                    <a:pt x="0" y="0"/>
                  </a:moveTo>
                  <a:lnTo>
                    <a:pt x="9722231" y="0"/>
                  </a:lnTo>
                  <a:lnTo>
                    <a:pt x="9722231" y="3202051"/>
                  </a:lnTo>
                  <a:lnTo>
                    <a:pt x="0" y="3202051"/>
                  </a:lnTo>
                  <a:close/>
                </a:path>
              </a:pathLst>
            </a:custGeom>
            <a:blipFill>
              <a:blip r:embed="rId5">
                <a:alphaModFix amt="0"/>
              </a:blip>
              <a:stretch>
                <a:fillRect l="0" t="-9120" r="0" b="-9120"/>
              </a:stretch>
            </a:blipFill>
          </p:spPr>
        </p:sp>
      </p:grpSp>
      <p:grpSp>
        <p:nvGrpSpPr>
          <p:cNvPr name="Group 8" id="8"/>
          <p:cNvGrpSpPr/>
          <p:nvPr/>
        </p:nvGrpSpPr>
        <p:grpSpPr>
          <a:xfrm rot="0">
            <a:off x="3767802" y="934528"/>
            <a:ext cx="7291711" cy="2306625"/>
            <a:chOff x="0" y="0"/>
            <a:chExt cx="9722282" cy="3075500"/>
          </a:xfrm>
        </p:grpSpPr>
        <p:sp>
          <p:nvSpPr>
            <p:cNvPr name="Freeform 9" id="9"/>
            <p:cNvSpPr/>
            <p:nvPr/>
          </p:nvSpPr>
          <p:spPr>
            <a:xfrm flipH="false" flipV="false" rot="0">
              <a:off x="0" y="0"/>
              <a:ext cx="9722284" cy="3075505"/>
            </a:xfrm>
            <a:custGeom>
              <a:avLst/>
              <a:gdLst/>
              <a:ahLst/>
              <a:cxnLst/>
              <a:rect r="r" b="b" t="t" l="l"/>
              <a:pathLst>
                <a:path h="3075505" w="9722284">
                  <a:moveTo>
                    <a:pt x="0" y="0"/>
                  </a:moveTo>
                  <a:lnTo>
                    <a:pt x="9722284" y="0"/>
                  </a:lnTo>
                  <a:lnTo>
                    <a:pt x="9722284" y="3075505"/>
                  </a:lnTo>
                  <a:lnTo>
                    <a:pt x="0" y="3075505"/>
                  </a:lnTo>
                  <a:close/>
                </a:path>
              </a:pathLst>
            </a:custGeom>
            <a:blipFill>
              <a:blip r:embed="rId6">
                <a:alphaModFix amt="0"/>
              </a:blip>
              <a:stretch>
                <a:fillRect l="0" t="-11596" r="0" b="-11595"/>
              </a:stretch>
            </a:blipFill>
          </p:spPr>
        </p:sp>
        <p:sp>
          <p:nvSpPr>
            <p:cNvPr name="TextBox 10" id="10"/>
            <p:cNvSpPr txBox="true"/>
            <p:nvPr/>
          </p:nvSpPr>
          <p:spPr>
            <a:xfrm>
              <a:off x="0" y="104775"/>
              <a:ext cx="9722282" cy="2970725"/>
            </a:xfrm>
            <a:prstGeom prst="rect">
              <a:avLst/>
            </a:prstGeom>
          </p:spPr>
          <p:txBody>
            <a:bodyPr anchor="ctr" rtlCol="false" tIns="0" lIns="0" bIns="0" rIns="0"/>
            <a:lstStyle/>
            <a:p>
              <a:pPr algn="l">
                <a:lnSpc>
                  <a:spcPts val="10258"/>
                </a:lnSpc>
              </a:pPr>
              <a:r>
                <a:rPr lang="en-US" sz="9499">
                  <a:solidFill>
                    <a:srgbClr val="6D3426"/>
                  </a:solidFill>
                  <a:latin typeface="against"/>
                  <a:ea typeface="against"/>
                  <a:cs typeface="against"/>
                  <a:sym typeface="against"/>
                </a:rPr>
                <a:t>Lorem</a:t>
              </a:r>
            </a:p>
          </p:txBody>
        </p:sp>
      </p:grpSp>
      <p:grpSp>
        <p:nvGrpSpPr>
          <p:cNvPr name="Group 11" id="11"/>
          <p:cNvGrpSpPr/>
          <p:nvPr/>
        </p:nvGrpSpPr>
        <p:grpSpPr>
          <a:xfrm rot="0">
            <a:off x="17030329" y="9258300"/>
            <a:ext cx="611372" cy="603733"/>
            <a:chOff x="0" y="0"/>
            <a:chExt cx="815162" cy="804977"/>
          </a:xfrm>
        </p:grpSpPr>
        <p:sp>
          <p:nvSpPr>
            <p:cNvPr name="Freeform 12" id="12"/>
            <p:cNvSpPr/>
            <p:nvPr/>
          </p:nvSpPr>
          <p:spPr>
            <a:xfrm flipH="false" flipV="false" rot="0">
              <a:off x="0" y="0"/>
              <a:ext cx="815213" cy="804926"/>
            </a:xfrm>
            <a:custGeom>
              <a:avLst/>
              <a:gdLst/>
              <a:ahLst/>
              <a:cxnLst/>
              <a:rect r="r" b="b" t="t" l="l"/>
              <a:pathLst>
                <a:path h="804926" w="815213">
                  <a:moveTo>
                    <a:pt x="0" y="0"/>
                  </a:moveTo>
                  <a:lnTo>
                    <a:pt x="815213" y="0"/>
                  </a:lnTo>
                  <a:lnTo>
                    <a:pt x="815213" y="804926"/>
                  </a:lnTo>
                  <a:lnTo>
                    <a:pt x="0" y="804926"/>
                  </a:lnTo>
                  <a:lnTo>
                    <a:pt x="0" y="0"/>
                  </a:lnTo>
                  <a:close/>
                </a:path>
              </a:pathLst>
            </a:custGeom>
            <a:blipFill>
              <a:blip r:embed="rId7"/>
              <a:stretch>
                <a:fillRect l="0" t="0" r="6" b="-6"/>
              </a:stretch>
            </a:blipFill>
          </p:spPr>
        </p:sp>
      </p:grpSp>
      <p:grpSp>
        <p:nvGrpSpPr>
          <p:cNvPr name="Group 13" id="13"/>
          <p:cNvGrpSpPr/>
          <p:nvPr/>
        </p:nvGrpSpPr>
        <p:grpSpPr>
          <a:xfrm rot="0">
            <a:off x="15567174" y="9349597"/>
            <a:ext cx="1233430" cy="512435"/>
            <a:chOff x="0" y="0"/>
            <a:chExt cx="1644574" cy="683247"/>
          </a:xfrm>
        </p:grpSpPr>
        <p:sp>
          <p:nvSpPr>
            <p:cNvPr name="Freeform 14" id="14"/>
            <p:cNvSpPr/>
            <p:nvPr/>
          </p:nvSpPr>
          <p:spPr>
            <a:xfrm flipH="false" flipV="false" rot="0">
              <a:off x="0" y="0"/>
              <a:ext cx="1644523" cy="683260"/>
            </a:xfrm>
            <a:custGeom>
              <a:avLst/>
              <a:gdLst/>
              <a:ahLst/>
              <a:cxnLst/>
              <a:rect r="r" b="b" t="t" l="l"/>
              <a:pathLst>
                <a:path h="683260" w="1644523">
                  <a:moveTo>
                    <a:pt x="0" y="0"/>
                  </a:moveTo>
                  <a:lnTo>
                    <a:pt x="1644523" y="0"/>
                  </a:lnTo>
                  <a:lnTo>
                    <a:pt x="1644523" y="683260"/>
                  </a:lnTo>
                  <a:lnTo>
                    <a:pt x="0" y="683260"/>
                  </a:lnTo>
                  <a:lnTo>
                    <a:pt x="0" y="0"/>
                  </a:lnTo>
                  <a:close/>
                </a:path>
              </a:pathLst>
            </a:custGeom>
            <a:blipFill>
              <a:blip r:embed="rId8"/>
              <a:stretch>
                <a:fillRect l="0" t="-24" r="-3" b="-24"/>
              </a:stretch>
            </a:blipFill>
          </p:spPr>
        </p:sp>
      </p:grpSp>
      <p:grpSp>
        <p:nvGrpSpPr>
          <p:cNvPr name="Group 15" id="15"/>
          <p:cNvGrpSpPr/>
          <p:nvPr/>
        </p:nvGrpSpPr>
        <p:grpSpPr>
          <a:xfrm rot="0">
            <a:off x="9400145" y="595190"/>
            <a:ext cx="5120053" cy="2429104"/>
            <a:chOff x="0" y="0"/>
            <a:chExt cx="6826737" cy="3238805"/>
          </a:xfrm>
        </p:grpSpPr>
        <p:sp>
          <p:nvSpPr>
            <p:cNvPr name="Freeform 16" id="16"/>
            <p:cNvSpPr/>
            <p:nvPr/>
          </p:nvSpPr>
          <p:spPr>
            <a:xfrm flipH="false" flipV="false" rot="0">
              <a:off x="0" y="0"/>
              <a:ext cx="6826694" cy="3238754"/>
            </a:xfrm>
            <a:custGeom>
              <a:avLst/>
              <a:gdLst/>
              <a:ahLst/>
              <a:cxnLst/>
              <a:rect r="r" b="b" t="t" l="l"/>
              <a:pathLst>
                <a:path h="3238754" w="6826694">
                  <a:moveTo>
                    <a:pt x="0" y="0"/>
                  </a:moveTo>
                  <a:lnTo>
                    <a:pt x="6826694" y="0"/>
                  </a:lnTo>
                  <a:lnTo>
                    <a:pt x="6826694" y="3238754"/>
                  </a:lnTo>
                  <a:lnTo>
                    <a:pt x="0" y="3238754"/>
                  </a:lnTo>
                  <a:close/>
                </a:path>
              </a:pathLst>
            </a:custGeom>
            <a:blipFill>
              <a:blip r:embed="rId5">
                <a:alphaModFix amt="0"/>
              </a:blip>
              <a:stretch>
                <a:fillRect l="-10913" t="0" r="-10914" b="-1"/>
              </a:stretch>
            </a:blipFill>
          </p:spPr>
        </p:sp>
      </p:grpSp>
      <p:grpSp>
        <p:nvGrpSpPr>
          <p:cNvPr name="Group 17" id="17"/>
          <p:cNvGrpSpPr/>
          <p:nvPr/>
        </p:nvGrpSpPr>
        <p:grpSpPr>
          <a:xfrm rot="0">
            <a:off x="9400145" y="968307"/>
            <a:ext cx="5051905" cy="2317979"/>
            <a:chOff x="0" y="0"/>
            <a:chExt cx="6735873" cy="3090639"/>
          </a:xfrm>
        </p:grpSpPr>
        <p:sp>
          <p:nvSpPr>
            <p:cNvPr name="Freeform 18" id="18"/>
            <p:cNvSpPr/>
            <p:nvPr/>
          </p:nvSpPr>
          <p:spPr>
            <a:xfrm flipH="false" flipV="false" rot="0">
              <a:off x="0" y="0"/>
              <a:ext cx="6735871" cy="3090644"/>
            </a:xfrm>
            <a:custGeom>
              <a:avLst/>
              <a:gdLst/>
              <a:ahLst/>
              <a:cxnLst/>
              <a:rect r="r" b="b" t="t" l="l"/>
              <a:pathLst>
                <a:path h="3090644" w="6735871">
                  <a:moveTo>
                    <a:pt x="0" y="0"/>
                  </a:moveTo>
                  <a:lnTo>
                    <a:pt x="6735871" y="0"/>
                  </a:lnTo>
                  <a:lnTo>
                    <a:pt x="6735871" y="3090644"/>
                  </a:lnTo>
                  <a:lnTo>
                    <a:pt x="0" y="3090644"/>
                  </a:lnTo>
                  <a:close/>
                </a:path>
              </a:pathLst>
            </a:custGeom>
            <a:blipFill>
              <a:blip r:embed="rId6">
                <a:alphaModFix amt="0"/>
              </a:blip>
              <a:stretch>
                <a:fillRect l="0" t="-677" r="-19335" b="-677"/>
              </a:stretch>
            </a:blipFill>
          </p:spPr>
        </p:sp>
        <p:sp>
          <p:nvSpPr>
            <p:cNvPr name="TextBox 19" id="19"/>
            <p:cNvSpPr txBox="true"/>
            <p:nvPr/>
          </p:nvSpPr>
          <p:spPr>
            <a:xfrm>
              <a:off x="0" y="104775"/>
              <a:ext cx="6735873" cy="2985864"/>
            </a:xfrm>
            <a:prstGeom prst="rect">
              <a:avLst/>
            </a:prstGeom>
          </p:spPr>
          <p:txBody>
            <a:bodyPr anchor="ctr" rtlCol="false" tIns="0" lIns="0" bIns="0" rIns="0"/>
            <a:lstStyle/>
            <a:p>
              <a:pPr algn="l">
                <a:lnSpc>
                  <a:spcPts val="10260"/>
                </a:lnSpc>
              </a:pPr>
              <a:r>
                <a:rPr lang="en-US" sz="9500">
                  <a:solidFill>
                    <a:srgbClr val="C34340"/>
                  </a:solidFill>
                  <a:latin typeface="against"/>
                  <a:ea typeface="against"/>
                  <a:cs typeface="against"/>
                  <a:sym typeface="against"/>
                </a:rPr>
                <a:t>IPSUM</a:t>
              </a:r>
            </a:p>
          </p:txBody>
        </p:sp>
      </p:grpSp>
      <p:grpSp>
        <p:nvGrpSpPr>
          <p:cNvPr name="Group 20" id="20"/>
          <p:cNvGrpSpPr/>
          <p:nvPr/>
        </p:nvGrpSpPr>
        <p:grpSpPr>
          <a:xfrm rot="0">
            <a:off x="2603242" y="4390611"/>
            <a:ext cx="1543050" cy="1543050"/>
            <a:chOff x="0" y="0"/>
            <a:chExt cx="812800" cy="812800"/>
          </a:xfrm>
        </p:grpSpPr>
        <p:sp>
          <p:nvSpPr>
            <p:cNvPr name="Freeform 21" id="2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D3426"/>
            </a:solidFill>
          </p:spPr>
        </p:sp>
        <p:sp>
          <p:nvSpPr>
            <p:cNvPr name="TextBox 22" id="22"/>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grpSp>
        <p:nvGrpSpPr>
          <p:cNvPr name="Group 23" id="23"/>
          <p:cNvGrpSpPr/>
          <p:nvPr/>
        </p:nvGrpSpPr>
        <p:grpSpPr>
          <a:xfrm rot="0">
            <a:off x="8372475" y="4390611"/>
            <a:ext cx="1543050" cy="1543050"/>
            <a:chOff x="0" y="0"/>
            <a:chExt cx="812800" cy="812800"/>
          </a:xfrm>
        </p:grpSpPr>
        <p:sp>
          <p:nvSpPr>
            <p:cNvPr name="Freeform 24" id="2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28166"/>
            </a:solidFill>
          </p:spPr>
        </p:sp>
        <p:sp>
          <p:nvSpPr>
            <p:cNvPr name="TextBox 25" id="25"/>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grpSp>
        <p:nvGrpSpPr>
          <p:cNvPr name="Group 26" id="26"/>
          <p:cNvGrpSpPr/>
          <p:nvPr/>
        </p:nvGrpSpPr>
        <p:grpSpPr>
          <a:xfrm rot="0">
            <a:off x="14182787" y="4371975"/>
            <a:ext cx="1543050" cy="1543050"/>
            <a:chOff x="0" y="0"/>
            <a:chExt cx="812800" cy="812800"/>
          </a:xfrm>
        </p:grpSpPr>
        <p:sp>
          <p:nvSpPr>
            <p:cNvPr name="Freeform 27" id="2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28" id="28"/>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sp>
        <p:nvSpPr>
          <p:cNvPr name="Freeform 29" id="29"/>
          <p:cNvSpPr/>
          <p:nvPr/>
        </p:nvSpPr>
        <p:spPr>
          <a:xfrm flipH="false" flipV="false" rot="0">
            <a:off x="3016442" y="4810732"/>
            <a:ext cx="714375" cy="714375"/>
          </a:xfrm>
          <a:custGeom>
            <a:avLst/>
            <a:gdLst/>
            <a:ahLst/>
            <a:cxnLst/>
            <a:rect r="r" b="b" t="t" l="l"/>
            <a:pathLst>
              <a:path h="714375" w="714375">
                <a:moveTo>
                  <a:pt x="0" y="0"/>
                </a:moveTo>
                <a:lnTo>
                  <a:pt x="714375" y="0"/>
                </a:lnTo>
                <a:lnTo>
                  <a:pt x="714375" y="714375"/>
                </a:lnTo>
                <a:lnTo>
                  <a:pt x="0" y="71437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a:ln cap="sq">
            <a:noFill/>
            <a:prstDash val="solid"/>
            <a:miter/>
          </a:ln>
        </p:spPr>
      </p:sp>
      <p:sp>
        <p:nvSpPr>
          <p:cNvPr name="Freeform 30" id="30"/>
          <p:cNvSpPr/>
          <p:nvPr/>
        </p:nvSpPr>
        <p:spPr>
          <a:xfrm flipH="false" flipV="false" rot="0">
            <a:off x="8810709" y="4804949"/>
            <a:ext cx="714375" cy="714375"/>
          </a:xfrm>
          <a:custGeom>
            <a:avLst/>
            <a:gdLst/>
            <a:ahLst/>
            <a:cxnLst/>
            <a:rect r="r" b="b" t="t" l="l"/>
            <a:pathLst>
              <a:path h="714375" w="714375">
                <a:moveTo>
                  <a:pt x="0" y="0"/>
                </a:moveTo>
                <a:lnTo>
                  <a:pt x="714375" y="0"/>
                </a:lnTo>
                <a:lnTo>
                  <a:pt x="714375" y="714375"/>
                </a:lnTo>
                <a:lnTo>
                  <a:pt x="0" y="71437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a:ln cap="sq">
            <a:noFill/>
            <a:prstDash val="solid"/>
            <a:miter/>
          </a:ln>
        </p:spPr>
      </p:sp>
      <p:sp>
        <p:nvSpPr>
          <p:cNvPr name="Freeform 31" id="31"/>
          <p:cNvSpPr/>
          <p:nvPr/>
        </p:nvSpPr>
        <p:spPr>
          <a:xfrm flipH="false" flipV="false" rot="0">
            <a:off x="14601673" y="4804949"/>
            <a:ext cx="714375" cy="714375"/>
          </a:xfrm>
          <a:custGeom>
            <a:avLst/>
            <a:gdLst/>
            <a:ahLst/>
            <a:cxnLst/>
            <a:rect r="r" b="b" t="t" l="l"/>
            <a:pathLst>
              <a:path h="714375" w="714375">
                <a:moveTo>
                  <a:pt x="0" y="0"/>
                </a:moveTo>
                <a:lnTo>
                  <a:pt x="714375" y="0"/>
                </a:lnTo>
                <a:lnTo>
                  <a:pt x="714375" y="714375"/>
                </a:lnTo>
                <a:lnTo>
                  <a:pt x="0" y="71437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a:ln cap="sq">
            <a:noFill/>
            <a:prstDash val="solid"/>
            <a:miter/>
          </a:ln>
        </p:spPr>
      </p:sp>
      <p:sp>
        <p:nvSpPr>
          <p:cNvPr name="TextBox 32" id="32"/>
          <p:cNvSpPr txBox="true"/>
          <p:nvPr/>
        </p:nvSpPr>
        <p:spPr>
          <a:xfrm rot="0">
            <a:off x="1626304" y="6361507"/>
            <a:ext cx="3767325" cy="1419458"/>
          </a:xfrm>
          <a:prstGeom prst="rect">
            <a:avLst/>
          </a:prstGeom>
        </p:spPr>
        <p:txBody>
          <a:bodyPr anchor="t" rtlCol="false" tIns="0" lIns="0" bIns="0" rIns="0">
            <a:spAutoFit/>
          </a:bodyPr>
          <a:lstStyle/>
          <a:p>
            <a:pPr algn="ctr">
              <a:lnSpc>
                <a:spcPts val="3806"/>
              </a:lnSpc>
            </a:pPr>
            <a:r>
              <a:rPr lang="en-US" sz="2799" spc="749">
                <a:solidFill>
                  <a:srgbClr val="6D3426"/>
                </a:solidFill>
                <a:latin typeface="Aftika Extra-Light"/>
                <a:ea typeface="Aftika Extra-Light"/>
                <a:cs typeface="Aftika Extra-Light"/>
                <a:sym typeface="Aftika Extra-Light"/>
              </a:rPr>
              <a:t>L</a:t>
            </a:r>
            <a:r>
              <a:rPr lang="en-US" sz="2799" spc="749">
                <a:solidFill>
                  <a:srgbClr val="6D3426"/>
                </a:solidFill>
                <a:latin typeface="Aftika Extra-Light"/>
                <a:ea typeface="Aftika Extra-Light"/>
                <a:cs typeface="Aftika Extra-Light"/>
                <a:sym typeface="Aftika Extra-Light"/>
              </a:rPr>
              <a:t>orem ipsum dolor sit amet</a:t>
            </a:r>
          </a:p>
        </p:txBody>
      </p:sp>
      <p:sp>
        <p:nvSpPr>
          <p:cNvPr name="TextBox 33" id="33"/>
          <p:cNvSpPr txBox="true"/>
          <p:nvPr/>
        </p:nvSpPr>
        <p:spPr>
          <a:xfrm rot="0">
            <a:off x="7357305" y="6304357"/>
            <a:ext cx="3573389" cy="1419458"/>
          </a:xfrm>
          <a:prstGeom prst="rect">
            <a:avLst/>
          </a:prstGeom>
        </p:spPr>
        <p:txBody>
          <a:bodyPr anchor="t" rtlCol="false" tIns="0" lIns="0" bIns="0" rIns="0">
            <a:spAutoFit/>
          </a:bodyPr>
          <a:lstStyle/>
          <a:p>
            <a:pPr algn="ctr">
              <a:lnSpc>
                <a:spcPts val="3806"/>
              </a:lnSpc>
            </a:pPr>
            <a:r>
              <a:rPr lang="en-US" b="true" sz="2799" spc="749">
                <a:solidFill>
                  <a:srgbClr val="6D3426"/>
                </a:solidFill>
                <a:latin typeface="Aftika Bold"/>
                <a:ea typeface="Aftika Bold"/>
                <a:cs typeface="Aftika Bold"/>
                <a:sym typeface="Aftika Bold"/>
              </a:rPr>
              <a:t>L</a:t>
            </a:r>
            <a:r>
              <a:rPr lang="en-US" b="true" sz="2799" spc="749">
                <a:solidFill>
                  <a:srgbClr val="6D3426"/>
                </a:solidFill>
                <a:latin typeface="Aftika Bold"/>
                <a:ea typeface="Aftika Bold"/>
                <a:cs typeface="Aftika Bold"/>
                <a:sym typeface="Aftika Bold"/>
              </a:rPr>
              <a:t>orem ipsum dolor sit amet</a:t>
            </a:r>
          </a:p>
        </p:txBody>
      </p:sp>
      <p:sp>
        <p:nvSpPr>
          <p:cNvPr name="TextBox 34" id="34"/>
          <p:cNvSpPr txBox="true"/>
          <p:nvPr/>
        </p:nvSpPr>
        <p:spPr>
          <a:xfrm rot="0">
            <a:off x="12927249" y="6304357"/>
            <a:ext cx="3767325" cy="1419458"/>
          </a:xfrm>
          <a:prstGeom prst="rect">
            <a:avLst/>
          </a:prstGeom>
        </p:spPr>
        <p:txBody>
          <a:bodyPr anchor="t" rtlCol="false" tIns="0" lIns="0" bIns="0" rIns="0">
            <a:spAutoFit/>
          </a:bodyPr>
          <a:lstStyle/>
          <a:p>
            <a:pPr algn="ctr">
              <a:lnSpc>
                <a:spcPts val="3806"/>
              </a:lnSpc>
            </a:pPr>
            <a:r>
              <a:rPr lang="en-US" sz="2799" spc="749">
                <a:solidFill>
                  <a:srgbClr val="6D3426"/>
                </a:solidFill>
                <a:latin typeface="Aftika Extra-Light"/>
                <a:ea typeface="Aftika Extra-Light"/>
                <a:cs typeface="Aftika Extra-Light"/>
                <a:sym typeface="Aftika Extra-Light"/>
              </a:rPr>
              <a:t>L</a:t>
            </a:r>
            <a:r>
              <a:rPr lang="en-US" sz="2799" spc="749">
                <a:solidFill>
                  <a:srgbClr val="6D3426"/>
                </a:solidFill>
                <a:latin typeface="Aftika Extra-Light"/>
                <a:ea typeface="Aftika Extra-Light"/>
                <a:cs typeface="Aftika Extra-Light"/>
                <a:sym typeface="Aftika Extra-Light"/>
              </a:rPr>
              <a:t>orem ipsum dolor sit amet</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46" t="0" r="-46" b="0"/>
            </a:stretch>
          </a:blipFill>
        </p:spPr>
      </p:sp>
      <p:grpSp>
        <p:nvGrpSpPr>
          <p:cNvPr name="Group 3" id="3"/>
          <p:cNvGrpSpPr/>
          <p:nvPr/>
        </p:nvGrpSpPr>
        <p:grpSpPr>
          <a:xfrm rot="0">
            <a:off x="6776623" y="1315758"/>
            <a:ext cx="6437328" cy="2059204"/>
            <a:chOff x="0" y="0"/>
            <a:chExt cx="8583104" cy="2745605"/>
          </a:xfrm>
        </p:grpSpPr>
        <p:sp>
          <p:nvSpPr>
            <p:cNvPr name="Freeform 4" id="4"/>
            <p:cNvSpPr/>
            <p:nvPr/>
          </p:nvSpPr>
          <p:spPr>
            <a:xfrm flipH="false" flipV="false" rot="0">
              <a:off x="0" y="0"/>
              <a:ext cx="8583100" cy="2745610"/>
            </a:xfrm>
            <a:custGeom>
              <a:avLst/>
              <a:gdLst/>
              <a:ahLst/>
              <a:cxnLst/>
              <a:rect r="r" b="b" t="t" l="l"/>
              <a:pathLst>
                <a:path h="2745610" w="8583100">
                  <a:moveTo>
                    <a:pt x="0" y="0"/>
                  </a:moveTo>
                  <a:lnTo>
                    <a:pt x="8583100" y="0"/>
                  </a:lnTo>
                  <a:lnTo>
                    <a:pt x="8583100" y="2745610"/>
                  </a:lnTo>
                  <a:lnTo>
                    <a:pt x="0" y="2745610"/>
                  </a:lnTo>
                  <a:close/>
                </a:path>
              </a:pathLst>
            </a:custGeom>
            <a:blipFill>
              <a:blip r:embed="rId3">
                <a:alphaModFix amt="0"/>
              </a:blip>
              <a:stretch>
                <a:fillRect l="0" t="-10912" r="0" b="-10912"/>
              </a:stretch>
            </a:blipFill>
          </p:spPr>
        </p:sp>
        <p:sp>
          <p:nvSpPr>
            <p:cNvPr name="TextBox 5" id="5"/>
            <p:cNvSpPr txBox="true"/>
            <p:nvPr/>
          </p:nvSpPr>
          <p:spPr>
            <a:xfrm>
              <a:off x="0" y="104775"/>
              <a:ext cx="8583104" cy="2640830"/>
            </a:xfrm>
            <a:prstGeom prst="rect">
              <a:avLst/>
            </a:prstGeom>
          </p:spPr>
          <p:txBody>
            <a:bodyPr anchor="ctr" rtlCol="false" tIns="0" lIns="0" bIns="0" rIns="0"/>
            <a:lstStyle/>
            <a:p>
              <a:pPr algn="l">
                <a:lnSpc>
                  <a:spcPts val="10260"/>
                </a:lnSpc>
              </a:pPr>
              <a:r>
                <a:rPr lang="en-US" sz="9500">
                  <a:solidFill>
                    <a:srgbClr val="6D3426"/>
                  </a:solidFill>
                  <a:latin typeface="against"/>
                  <a:ea typeface="against"/>
                  <a:cs typeface="against"/>
                  <a:sym typeface="against"/>
                </a:rPr>
                <a:t>Lorem</a:t>
              </a:r>
            </a:p>
          </p:txBody>
        </p:sp>
      </p:grpSp>
      <p:grpSp>
        <p:nvGrpSpPr>
          <p:cNvPr name="Group 6" id="6"/>
          <p:cNvGrpSpPr/>
          <p:nvPr/>
        </p:nvGrpSpPr>
        <p:grpSpPr>
          <a:xfrm rot="0">
            <a:off x="17030329" y="9258300"/>
            <a:ext cx="611372" cy="603733"/>
            <a:chOff x="0" y="0"/>
            <a:chExt cx="815162" cy="804977"/>
          </a:xfrm>
        </p:grpSpPr>
        <p:sp>
          <p:nvSpPr>
            <p:cNvPr name="Freeform 7" id="7"/>
            <p:cNvSpPr/>
            <p:nvPr/>
          </p:nvSpPr>
          <p:spPr>
            <a:xfrm flipH="false" flipV="false" rot="0">
              <a:off x="0" y="0"/>
              <a:ext cx="815213" cy="804926"/>
            </a:xfrm>
            <a:custGeom>
              <a:avLst/>
              <a:gdLst/>
              <a:ahLst/>
              <a:cxnLst/>
              <a:rect r="r" b="b" t="t" l="l"/>
              <a:pathLst>
                <a:path h="804926" w="815213">
                  <a:moveTo>
                    <a:pt x="0" y="0"/>
                  </a:moveTo>
                  <a:lnTo>
                    <a:pt x="815213" y="0"/>
                  </a:lnTo>
                  <a:lnTo>
                    <a:pt x="815213" y="804926"/>
                  </a:lnTo>
                  <a:lnTo>
                    <a:pt x="0" y="804926"/>
                  </a:lnTo>
                  <a:lnTo>
                    <a:pt x="0" y="0"/>
                  </a:lnTo>
                  <a:close/>
                </a:path>
              </a:pathLst>
            </a:custGeom>
            <a:blipFill>
              <a:blip r:embed="rId4"/>
              <a:stretch>
                <a:fillRect l="0" t="0" r="6" b="-6"/>
              </a:stretch>
            </a:blipFill>
          </p:spPr>
        </p:sp>
      </p:grpSp>
      <p:grpSp>
        <p:nvGrpSpPr>
          <p:cNvPr name="Group 8" id="8"/>
          <p:cNvGrpSpPr/>
          <p:nvPr/>
        </p:nvGrpSpPr>
        <p:grpSpPr>
          <a:xfrm rot="0">
            <a:off x="15567174" y="9349597"/>
            <a:ext cx="1233430" cy="512435"/>
            <a:chOff x="0" y="0"/>
            <a:chExt cx="1644574" cy="683247"/>
          </a:xfrm>
        </p:grpSpPr>
        <p:sp>
          <p:nvSpPr>
            <p:cNvPr name="Freeform 9" id="9"/>
            <p:cNvSpPr/>
            <p:nvPr/>
          </p:nvSpPr>
          <p:spPr>
            <a:xfrm flipH="false" flipV="false" rot="0">
              <a:off x="0" y="0"/>
              <a:ext cx="1644523" cy="683260"/>
            </a:xfrm>
            <a:custGeom>
              <a:avLst/>
              <a:gdLst/>
              <a:ahLst/>
              <a:cxnLst/>
              <a:rect r="r" b="b" t="t" l="l"/>
              <a:pathLst>
                <a:path h="683260" w="1644523">
                  <a:moveTo>
                    <a:pt x="0" y="0"/>
                  </a:moveTo>
                  <a:lnTo>
                    <a:pt x="1644523" y="0"/>
                  </a:lnTo>
                  <a:lnTo>
                    <a:pt x="1644523" y="683260"/>
                  </a:lnTo>
                  <a:lnTo>
                    <a:pt x="0" y="683260"/>
                  </a:lnTo>
                  <a:lnTo>
                    <a:pt x="0" y="0"/>
                  </a:lnTo>
                  <a:close/>
                </a:path>
              </a:pathLst>
            </a:custGeom>
            <a:blipFill>
              <a:blip r:embed="rId5"/>
              <a:stretch>
                <a:fillRect l="0" t="-24" r="-3" b="-24"/>
              </a:stretch>
            </a:blipFill>
          </p:spPr>
        </p:sp>
      </p:grpSp>
      <p:grpSp>
        <p:nvGrpSpPr>
          <p:cNvPr name="Group 10" id="10"/>
          <p:cNvGrpSpPr/>
          <p:nvPr/>
        </p:nvGrpSpPr>
        <p:grpSpPr>
          <a:xfrm rot="0">
            <a:off x="12106178" y="1400916"/>
            <a:ext cx="5153122" cy="1888888"/>
            <a:chOff x="0" y="0"/>
            <a:chExt cx="6870829" cy="2518518"/>
          </a:xfrm>
        </p:grpSpPr>
        <p:sp>
          <p:nvSpPr>
            <p:cNvPr name="Freeform 11" id="11"/>
            <p:cNvSpPr/>
            <p:nvPr/>
          </p:nvSpPr>
          <p:spPr>
            <a:xfrm flipH="false" flipV="false" rot="0">
              <a:off x="0" y="0"/>
              <a:ext cx="6870831" cy="2518515"/>
            </a:xfrm>
            <a:custGeom>
              <a:avLst/>
              <a:gdLst/>
              <a:ahLst/>
              <a:cxnLst/>
              <a:rect r="r" b="b" t="t" l="l"/>
              <a:pathLst>
                <a:path h="2518515" w="6870831">
                  <a:moveTo>
                    <a:pt x="0" y="0"/>
                  </a:moveTo>
                  <a:lnTo>
                    <a:pt x="6870831" y="0"/>
                  </a:lnTo>
                  <a:lnTo>
                    <a:pt x="6870831" y="2518515"/>
                  </a:lnTo>
                  <a:lnTo>
                    <a:pt x="0" y="2518515"/>
                  </a:lnTo>
                  <a:close/>
                </a:path>
              </a:pathLst>
            </a:custGeom>
            <a:blipFill>
              <a:blip r:embed="rId3">
                <a:alphaModFix amt="0"/>
              </a:blip>
              <a:stretch>
                <a:fillRect l="0" t="-54519" r="-95848" b="-53697"/>
              </a:stretch>
            </a:blipFill>
          </p:spPr>
        </p:sp>
        <p:sp>
          <p:nvSpPr>
            <p:cNvPr name="TextBox 12" id="12"/>
            <p:cNvSpPr txBox="true"/>
            <p:nvPr/>
          </p:nvSpPr>
          <p:spPr>
            <a:xfrm>
              <a:off x="0" y="104775"/>
              <a:ext cx="6870829" cy="2413743"/>
            </a:xfrm>
            <a:prstGeom prst="rect">
              <a:avLst/>
            </a:prstGeom>
          </p:spPr>
          <p:txBody>
            <a:bodyPr anchor="ctr" rtlCol="false" tIns="0" lIns="0" bIns="0" rIns="0"/>
            <a:lstStyle/>
            <a:p>
              <a:pPr algn="l">
                <a:lnSpc>
                  <a:spcPts val="10258"/>
                </a:lnSpc>
              </a:pPr>
              <a:r>
                <a:rPr lang="en-US" sz="9499">
                  <a:solidFill>
                    <a:srgbClr val="C34340"/>
                  </a:solidFill>
                  <a:latin typeface="against"/>
                  <a:ea typeface="against"/>
                  <a:cs typeface="against"/>
                  <a:sym typeface="against"/>
                </a:rPr>
                <a:t>IPSUM</a:t>
              </a:r>
            </a:p>
          </p:txBody>
        </p:sp>
      </p:grpSp>
      <p:sp>
        <p:nvSpPr>
          <p:cNvPr name="Freeform 13" id="13"/>
          <p:cNvSpPr/>
          <p:nvPr/>
        </p:nvSpPr>
        <p:spPr>
          <a:xfrm flipH="false" flipV="false" rot="0">
            <a:off x="7521372" y="4194112"/>
            <a:ext cx="497264" cy="497264"/>
          </a:xfrm>
          <a:custGeom>
            <a:avLst/>
            <a:gdLst/>
            <a:ahLst/>
            <a:cxnLst/>
            <a:rect r="r" b="b" t="t" l="l"/>
            <a:pathLst>
              <a:path h="497264" w="497264">
                <a:moveTo>
                  <a:pt x="0" y="0"/>
                </a:moveTo>
                <a:lnTo>
                  <a:pt x="497264" y="0"/>
                </a:lnTo>
                <a:lnTo>
                  <a:pt x="497264" y="497264"/>
                </a:lnTo>
                <a:lnTo>
                  <a:pt x="0" y="49726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7521372" y="5369469"/>
            <a:ext cx="497264" cy="497264"/>
          </a:xfrm>
          <a:custGeom>
            <a:avLst/>
            <a:gdLst/>
            <a:ahLst/>
            <a:cxnLst/>
            <a:rect r="r" b="b" t="t" l="l"/>
            <a:pathLst>
              <a:path h="497264" w="497264">
                <a:moveTo>
                  <a:pt x="0" y="0"/>
                </a:moveTo>
                <a:lnTo>
                  <a:pt x="497264" y="0"/>
                </a:lnTo>
                <a:lnTo>
                  <a:pt x="497264" y="497264"/>
                </a:lnTo>
                <a:lnTo>
                  <a:pt x="0" y="49726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p:cNvSpPr/>
          <p:nvPr/>
        </p:nvSpPr>
        <p:spPr>
          <a:xfrm flipH="false" flipV="false" rot="0">
            <a:off x="7521372" y="6592452"/>
            <a:ext cx="497264" cy="497264"/>
          </a:xfrm>
          <a:custGeom>
            <a:avLst/>
            <a:gdLst/>
            <a:ahLst/>
            <a:cxnLst/>
            <a:rect r="r" b="b" t="t" l="l"/>
            <a:pathLst>
              <a:path h="497264" w="497264">
                <a:moveTo>
                  <a:pt x="0" y="0"/>
                </a:moveTo>
                <a:lnTo>
                  <a:pt x="497264" y="0"/>
                </a:lnTo>
                <a:lnTo>
                  <a:pt x="497264" y="497264"/>
                </a:lnTo>
                <a:lnTo>
                  <a:pt x="0" y="49726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p:cNvSpPr/>
          <p:nvPr/>
        </p:nvSpPr>
        <p:spPr>
          <a:xfrm flipH="false" flipV="false" rot="0">
            <a:off x="7521372" y="7813616"/>
            <a:ext cx="497264" cy="497264"/>
          </a:xfrm>
          <a:custGeom>
            <a:avLst/>
            <a:gdLst/>
            <a:ahLst/>
            <a:cxnLst/>
            <a:rect r="r" b="b" t="t" l="l"/>
            <a:pathLst>
              <a:path h="497264" w="497264">
                <a:moveTo>
                  <a:pt x="0" y="0"/>
                </a:moveTo>
                <a:lnTo>
                  <a:pt x="497264" y="0"/>
                </a:lnTo>
                <a:lnTo>
                  <a:pt x="497264" y="497263"/>
                </a:lnTo>
                <a:lnTo>
                  <a:pt x="0" y="49726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7" id="17"/>
          <p:cNvSpPr txBox="true"/>
          <p:nvPr/>
        </p:nvSpPr>
        <p:spPr>
          <a:xfrm rot="0">
            <a:off x="8392629" y="4255149"/>
            <a:ext cx="8407976" cy="374598"/>
          </a:xfrm>
          <a:prstGeom prst="rect">
            <a:avLst/>
          </a:prstGeom>
        </p:spPr>
        <p:txBody>
          <a:bodyPr anchor="t" rtlCol="false" tIns="0" lIns="0" bIns="0" rIns="0">
            <a:spAutoFit/>
          </a:bodyPr>
          <a:lstStyle/>
          <a:p>
            <a:pPr algn="l">
              <a:lnSpc>
                <a:spcPts val="2916"/>
              </a:lnSpc>
            </a:pPr>
            <a:r>
              <a:rPr lang="en-US" b="true" sz="2700" spc="722">
                <a:solidFill>
                  <a:srgbClr val="6D3426"/>
                </a:solidFill>
                <a:latin typeface="Aftika Bold"/>
                <a:ea typeface="Aftika Bold"/>
                <a:cs typeface="Aftika Bold"/>
                <a:sym typeface="Aftika Bold"/>
              </a:rPr>
              <a:t>L</a:t>
            </a:r>
            <a:r>
              <a:rPr lang="en-US" b="true" sz="2700" spc="722">
                <a:solidFill>
                  <a:srgbClr val="6D3426"/>
                </a:solidFill>
                <a:latin typeface="Aftika Bold"/>
                <a:ea typeface="Aftika Bold"/>
                <a:cs typeface="Aftika Bold"/>
                <a:sym typeface="Aftika Bold"/>
              </a:rPr>
              <a:t>orem ipsum dolor sit amet</a:t>
            </a:r>
          </a:p>
        </p:txBody>
      </p:sp>
      <p:sp>
        <p:nvSpPr>
          <p:cNvPr name="TextBox 18" id="18"/>
          <p:cNvSpPr txBox="true"/>
          <p:nvPr/>
        </p:nvSpPr>
        <p:spPr>
          <a:xfrm rot="0">
            <a:off x="8392629" y="5445090"/>
            <a:ext cx="8407976" cy="374598"/>
          </a:xfrm>
          <a:prstGeom prst="rect">
            <a:avLst/>
          </a:prstGeom>
        </p:spPr>
        <p:txBody>
          <a:bodyPr anchor="t" rtlCol="false" tIns="0" lIns="0" bIns="0" rIns="0">
            <a:spAutoFit/>
          </a:bodyPr>
          <a:lstStyle/>
          <a:p>
            <a:pPr algn="l">
              <a:lnSpc>
                <a:spcPts val="2916"/>
              </a:lnSpc>
            </a:pPr>
            <a:r>
              <a:rPr lang="en-US" b="true" sz="2700" spc="722">
                <a:solidFill>
                  <a:srgbClr val="6D3426"/>
                </a:solidFill>
                <a:latin typeface="Aftika Bold"/>
                <a:ea typeface="Aftika Bold"/>
                <a:cs typeface="Aftika Bold"/>
                <a:sym typeface="Aftika Bold"/>
              </a:rPr>
              <a:t>L</a:t>
            </a:r>
            <a:r>
              <a:rPr lang="en-US" b="true" sz="2700" spc="722">
                <a:solidFill>
                  <a:srgbClr val="6D3426"/>
                </a:solidFill>
                <a:latin typeface="Aftika Bold"/>
                <a:ea typeface="Aftika Bold"/>
                <a:cs typeface="Aftika Bold"/>
                <a:sym typeface="Aftika Bold"/>
              </a:rPr>
              <a:t>orem ipsum dolor sit amet</a:t>
            </a:r>
          </a:p>
        </p:txBody>
      </p:sp>
      <p:sp>
        <p:nvSpPr>
          <p:cNvPr name="TextBox 19" id="19"/>
          <p:cNvSpPr txBox="true"/>
          <p:nvPr/>
        </p:nvSpPr>
        <p:spPr>
          <a:xfrm rot="0">
            <a:off x="8392629" y="6668073"/>
            <a:ext cx="8407976" cy="374598"/>
          </a:xfrm>
          <a:prstGeom prst="rect">
            <a:avLst/>
          </a:prstGeom>
        </p:spPr>
        <p:txBody>
          <a:bodyPr anchor="t" rtlCol="false" tIns="0" lIns="0" bIns="0" rIns="0">
            <a:spAutoFit/>
          </a:bodyPr>
          <a:lstStyle/>
          <a:p>
            <a:pPr algn="l">
              <a:lnSpc>
                <a:spcPts val="2916"/>
              </a:lnSpc>
            </a:pPr>
            <a:r>
              <a:rPr lang="en-US" b="true" sz="2700" spc="722">
                <a:solidFill>
                  <a:srgbClr val="6D3426"/>
                </a:solidFill>
                <a:latin typeface="Aftika Bold"/>
                <a:ea typeface="Aftika Bold"/>
                <a:cs typeface="Aftika Bold"/>
                <a:sym typeface="Aftika Bold"/>
              </a:rPr>
              <a:t>L</a:t>
            </a:r>
            <a:r>
              <a:rPr lang="en-US" b="true" sz="2700" spc="722">
                <a:solidFill>
                  <a:srgbClr val="6D3426"/>
                </a:solidFill>
                <a:latin typeface="Aftika Bold"/>
                <a:ea typeface="Aftika Bold"/>
                <a:cs typeface="Aftika Bold"/>
                <a:sym typeface="Aftika Bold"/>
              </a:rPr>
              <a:t>orem ipsum dolor sit amet</a:t>
            </a:r>
          </a:p>
        </p:txBody>
      </p:sp>
      <p:sp>
        <p:nvSpPr>
          <p:cNvPr name="TextBox 20" id="20"/>
          <p:cNvSpPr txBox="true"/>
          <p:nvPr/>
        </p:nvSpPr>
        <p:spPr>
          <a:xfrm rot="0">
            <a:off x="8392629" y="7889236"/>
            <a:ext cx="8407976" cy="374598"/>
          </a:xfrm>
          <a:prstGeom prst="rect">
            <a:avLst/>
          </a:prstGeom>
        </p:spPr>
        <p:txBody>
          <a:bodyPr anchor="t" rtlCol="false" tIns="0" lIns="0" bIns="0" rIns="0">
            <a:spAutoFit/>
          </a:bodyPr>
          <a:lstStyle/>
          <a:p>
            <a:pPr algn="l">
              <a:lnSpc>
                <a:spcPts val="2916"/>
              </a:lnSpc>
            </a:pPr>
            <a:r>
              <a:rPr lang="en-US" b="true" sz="2700" spc="722">
                <a:solidFill>
                  <a:srgbClr val="6D3426"/>
                </a:solidFill>
                <a:latin typeface="Aftika Bold"/>
                <a:ea typeface="Aftika Bold"/>
                <a:cs typeface="Aftika Bold"/>
                <a:sym typeface="Aftika Bold"/>
              </a:rPr>
              <a:t>L</a:t>
            </a:r>
            <a:r>
              <a:rPr lang="en-US" b="true" sz="2700" spc="722">
                <a:solidFill>
                  <a:srgbClr val="6D3426"/>
                </a:solidFill>
                <a:latin typeface="Aftika Bold"/>
                <a:ea typeface="Aftika Bold"/>
                <a:cs typeface="Aftika Bold"/>
                <a:sym typeface="Aftika Bold"/>
              </a:rPr>
              <a:t>orem ipsum dolor sit amet</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46" t="0" r="-46" b="0"/>
            </a:stretch>
          </a:blipFill>
        </p:spPr>
      </p:sp>
      <p:grpSp>
        <p:nvGrpSpPr>
          <p:cNvPr name="Group 3" id="3"/>
          <p:cNvGrpSpPr/>
          <p:nvPr/>
        </p:nvGrpSpPr>
        <p:grpSpPr>
          <a:xfrm rot="0">
            <a:off x="2035929" y="1782822"/>
            <a:ext cx="6437328" cy="2059204"/>
            <a:chOff x="0" y="0"/>
            <a:chExt cx="8583104" cy="2745605"/>
          </a:xfrm>
        </p:grpSpPr>
        <p:sp>
          <p:nvSpPr>
            <p:cNvPr name="Freeform 4" id="4"/>
            <p:cNvSpPr/>
            <p:nvPr/>
          </p:nvSpPr>
          <p:spPr>
            <a:xfrm flipH="false" flipV="false" rot="0">
              <a:off x="0" y="0"/>
              <a:ext cx="8583100" cy="2745610"/>
            </a:xfrm>
            <a:custGeom>
              <a:avLst/>
              <a:gdLst/>
              <a:ahLst/>
              <a:cxnLst/>
              <a:rect r="r" b="b" t="t" l="l"/>
              <a:pathLst>
                <a:path h="2745610" w="8583100">
                  <a:moveTo>
                    <a:pt x="0" y="0"/>
                  </a:moveTo>
                  <a:lnTo>
                    <a:pt x="8583100" y="0"/>
                  </a:lnTo>
                  <a:lnTo>
                    <a:pt x="8583100" y="2745610"/>
                  </a:lnTo>
                  <a:lnTo>
                    <a:pt x="0" y="2745610"/>
                  </a:lnTo>
                  <a:close/>
                </a:path>
              </a:pathLst>
            </a:custGeom>
            <a:blipFill>
              <a:blip r:embed="rId3">
                <a:alphaModFix amt="0"/>
              </a:blip>
              <a:stretch>
                <a:fillRect l="0" t="-10912" r="0" b="-10912"/>
              </a:stretch>
            </a:blipFill>
          </p:spPr>
        </p:sp>
        <p:sp>
          <p:nvSpPr>
            <p:cNvPr name="TextBox 5" id="5"/>
            <p:cNvSpPr txBox="true"/>
            <p:nvPr/>
          </p:nvSpPr>
          <p:spPr>
            <a:xfrm>
              <a:off x="0" y="104775"/>
              <a:ext cx="8583104" cy="2640830"/>
            </a:xfrm>
            <a:prstGeom prst="rect">
              <a:avLst/>
            </a:prstGeom>
          </p:spPr>
          <p:txBody>
            <a:bodyPr anchor="ctr" rtlCol="false" tIns="0" lIns="0" bIns="0" rIns="0"/>
            <a:lstStyle/>
            <a:p>
              <a:pPr algn="l">
                <a:lnSpc>
                  <a:spcPts val="10260"/>
                </a:lnSpc>
              </a:pPr>
              <a:r>
                <a:rPr lang="en-US" sz="9500">
                  <a:solidFill>
                    <a:srgbClr val="6D3426"/>
                  </a:solidFill>
                  <a:latin typeface="against"/>
                  <a:ea typeface="against"/>
                  <a:cs typeface="against"/>
                  <a:sym typeface="against"/>
                </a:rPr>
                <a:t>Lorem</a:t>
              </a:r>
            </a:p>
          </p:txBody>
        </p:sp>
      </p:grpSp>
      <p:grpSp>
        <p:nvGrpSpPr>
          <p:cNvPr name="Group 6" id="6"/>
          <p:cNvGrpSpPr/>
          <p:nvPr/>
        </p:nvGrpSpPr>
        <p:grpSpPr>
          <a:xfrm rot="0">
            <a:off x="17030329" y="9258300"/>
            <a:ext cx="611372" cy="603733"/>
            <a:chOff x="0" y="0"/>
            <a:chExt cx="815162" cy="804977"/>
          </a:xfrm>
        </p:grpSpPr>
        <p:sp>
          <p:nvSpPr>
            <p:cNvPr name="Freeform 7" id="7"/>
            <p:cNvSpPr/>
            <p:nvPr/>
          </p:nvSpPr>
          <p:spPr>
            <a:xfrm flipH="false" flipV="false" rot="0">
              <a:off x="0" y="0"/>
              <a:ext cx="815213" cy="804926"/>
            </a:xfrm>
            <a:custGeom>
              <a:avLst/>
              <a:gdLst/>
              <a:ahLst/>
              <a:cxnLst/>
              <a:rect r="r" b="b" t="t" l="l"/>
              <a:pathLst>
                <a:path h="804926" w="815213">
                  <a:moveTo>
                    <a:pt x="0" y="0"/>
                  </a:moveTo>
                  <a:lnTo>
                    <a:pt x="815213" y="0"/>
                  </a:lnTo>
                  <a:lnTo>
                    <a:pt x="815213" y="804926"/>
                  </a:lnTo>
                  <a:lnTo>
                    <a:pt x="0" y="804926"/>
                  </a:lnTo>
                  <a:lnTo>
                    <a:pt x="0" y="0"/>
                  </a:lnTo>
                  <a:close/>
                </a:path>
              </a:pathLst>
            </a:custGeom>
            <a:blipFill>
              <a:blip r:embed="rId4"/>
              <a:stretch>
                <a:fillRect l="0" t="0" r="6" b="-6"/>
              </a:stretch>
            </a:blipFill>
          </p:spPr>
        </p:sp>
      </p:grpSp>
      <p:grpSp>
        <p:nvGrpSpPr>
          <p:cNvPr name="Group 8" id="8"/>
          <p:cNvGrpSpPr/>
          <p:nvPr/>
        </p:nvGrpSpPr>
        <p:grpSpPr>
          <a:xfrm rot="0">
            <a:off x="15567174" y="9349597"/>
            <a:ext cx="1233430" cy="512435"/>
            <a:chOff x="0" y="0"/>
            <a:chExt cx="1644574" cy="683247"/>
          </a:xfrm>
        </p:grpSpPr>
        <p:sp>
          <p:nvSpPr>
            <p:cNvPr name="Freeform 9" id="9"/>
            <p:cNvSpPr/>
            <p:nvPr/>
          </p:nvSpPr>
          <p:spPr>
            <a:xfrm flipH="false" flipV="false" rot="0">
              <a:off x="0" y="0"/>
              <a:ext cx="1644523" cy="683260"/>
            </a:xfrm>
            <a:custGeom>
              <a:avLst/>
              <a:gdLst/>
              <a:ahLst/>
              <a:cxnLst/>
              <a:rect r="r" b="b" t="t" l="l"/>
              <a:pathLst>
                <a:path h="683260" w="1644523">
                  <a:moveTo>
                    <a:pt x="0" y="0"/>
                  </a:moveTo>
                  <a:lnTo>
                    <a:pt x="1644523" y="0"/>
                  </a:lnTo>
                  <a:lnTo>
                    <a:pt x="1644523" y="683260"/>
                  </a:lnTo>
                  <a:lnTo>
                    <a:pt x="0" y="683260"/>
                  </a:lnTo>
                  <a:lnTo>
                    <a:pt x="0" y="0"/>
                  </a:lnTo>
                  <a:close/>
                </a:path>
              </a:pathLst>
            </a:custGeom>
            <a:blipFill>
              <a:blip r:embed="rId5"/>
              <a:stretch>
                <a:fillRect l="0" t="-24" r="-3" b="-24"/>
              </a:stretch>
            </a:blipFill>
          </p:spPr>
        </p:sp>
      </p:grpSp>
      <p:grpSp>
        <p:nvGrpSpPr>
          <p:cNvPr name="Group 10" id="10"/>
          <p:cNvGrpSpPr/>
          <p:nvPr/>
        </p:nvGrpSpPr>
        <p:grpSpPr>
          <a:xfrm rot="0">
            <a:off x="7295424" y="1867979"/>
            <a:ext cx="5153122" cy="1888888"/>
            <a:chOff x="0" y="0"/>
            <a:chExt cx="6870829" cy="2518518"/>
          </a:xfrm>
        </p:grpSpPr>
        <p:sp>
          <p:nvSpPr>
            <p:cNvPr name="Freeform 11" id="11"/>
            <p:cNvSpPr/>
            <p:nvPr/>
          </p:nvSpPr>
          <p:spPr>
            <a:xfrm flipH="false" flipV="false" rot="0">
              <a:off x="0" y="0"/>
              <a:ext cx="6870831" cy="2518515"/>
            </a:xfrm>
            <a:custGeom>
              <a:avLst/>
              <a:gdLst/>
              <a:ahLst/>
              <a:cxnLst/>
              <a:rect r="r" b="b" t="t" l="l"/>
              <a:pathLst>
                <a:path h="2518515" w="6870831">
                  <a:moveTo>
                    <a:pt x="0" y="0"/>
                  </a:moveTo>
                  <a:lnTo>
                    <a:pt x="6870831" y="0"/>
                  </a:lnTo>
                  <a:lnTo>
                    <a:pt x="6870831" y="2518515"/>
                  </a:lnTo>
                  <a:lnTo>
                    <a:pt x="0" y="2518515"/>
                  </a:lnTo>
                  <a:close/>
                </a:path>
              </a:pathLst>
            </a:custGeom>
            <a:blipFill>
              <a:blip r:embed="rId3">
                <a:alphaModFix amt="0"/>
              </a:blip>
              <a:stretch>
                <a:fillRect l="0" t="-54519" r="-95848" b="-53697"/>
              </a:stretch>
            </a:blipFill>
          </p:spPr>
        </p:sp>
        <p:sp>
          <p:nvSpPr>
            <p:cNvPr name="TextBox 12" id="12"/>
            <p:cNvSpPr txBox="true"/>
            <p:nvPr/>
          </p:nvSpPr>
          <p:spPr>
            <a:xfrm>
              <a:off x="0" y="104775"/>
              <a:ext cx="6870829" cy="2413743"/>
            </a:xfrm>
            <a:prstGeom prst="rect">
              <a:avLst/>
            </a:prstGeom>
          </p:spPr>
          <p:txBody>
            <a:bodyPr anchor="ctr" rtlCol="false" tIns="0" lIns="0" bIns="0" rIns="0"/>
            <a:lstStyle/>
            <a:p>
              <a:pPr algn="l">
                <a:lnSpc>
                  <a:spcPts val="10258"/>
                </a:lnSpc>
              </a:pPr>
              <a:r>
                <a:rPr lang="en-US" sz="9499">
                  <a:solidFill>
                    <a:srgbClr val="C34340"/>
                  </a:solidFill>
                  <a:latin typeface="against"/>
                  <a:ea typeface="against"/>
                  <a:cs typeface="against"/>
                  <a:sym typeface="against"/>
                </a:rPr>
                <a:t>IPSUM</a:t>
              </a:r>
            </a:p>
          </p:txBody>
        </p:sp>
      </p:grpSp>
      <p:sp>
        <p:nvSpPr>
          <p:cNvPr name="TextBox 13" id="13"/>
          <p:cNvSpPr txBox="true"/>
          <p:nvPr/>
        </p:nvSpPr>
        <p:spPr>
          <a:xfrm rot="0">
            <a:off x="2035929" y="4000981"/>
            <a:ext cx="10621145" cy="5080915"/>
          </a:xfrm>
          <a:prstGeom prst="rect">
            <a:avLst/>
          </a:prstGeom>
        </p:spPr>
        <p:txBody>
          <a:bodyPr anchor="t" rtlCol="false" tIns="0" lIns="0" bIns="0" rIns="0">
            <a:spAutoFit/>
          </a:bodyPr>
          <a:lstStyle/>
          <a:p>
            <a:pPr algn="l">
              <a:lnSpc>
                <a:spcPts val="2916"/>
              </a:lnSpc>
            </a:pPr>
            <a:r>
              <a:rPr lang="en-US" sz="2700" spc="720">
                <a:solidFill>
                  <a:srgbClr val="6D3426"/>
                </a:solidFill>
                <a:latin typeface="Aftika Extra-Light"/>
                <a:ea typeface="Aftika Extra-Light"/>
                <a:cs typeface="Aftika Extra-Light"/>
                <a:sym typeface="Aftika Extra-Light"/>
              </a:rPr>
              <a:t>Lorem ipsum</a:t>
            </a:r>
            <a:r>
              <a:rPr lang="en-US" sz="2700" spc="720">
                <a:solidFill>
                  <a:srgbClr val="6D3426"/>
                </a:solidFill>
                <a:latin typeface="Aftika Extra-Light"/>
                <a:ea typeface="Aftika Extra-Light"/>
                <a:cs typeface="Aftika Extra-Light"/>
                <a:sym typeface="Aftika Extra-Light"/>
              </a:rPr>
              <a:t> dolor sit amet, consectetur adipiscing elit, sed do eiusmod tempor incididunt ut labore et dolore magna aliqua. Ut enim ad minim veniam, quis nostrud exercitation ullamco laboris nisi ut aliquip ex ea commodo consequat.</a:t>
            </a:r>
          </a:p>
          <a:p>
            <a:pPr algn="l">
              <a:lnSpc>
                <a:spcPts val="2916"/>
              </a:lnSpc>
            </a:pPr>
          </a:p>
          <a:p>
            <a:pPr algn="l">
              <a:lnSpc>
                <a:spcPts val="2916"/>
              </a:lnSpc>
            </a:pPr>
            <a:r>
              <a:rPr lang="en-US" b="true" sz="2700" spc="722">
                <a:solidFill>
                  <a:srgbClr val="6D3426"/>
                </a:solidFill>
                <a:latin typeface="Aftika Bold"/>
                <a:ea typeface="Aftika Bold"/>
                <a:cs typeface="Aftika Bold"/>
                <a:sym typeface="Aftika Bold"/>
              </a:rPr>
              <a:t>Duis aute irure dolor in reprehenderit in voluptate velit esse cillum dolore eu fugiat nulla pariatur. Excepteur sint occaecat cupidatat non proident, sunt in culpa qui officia deserunt mollit anim id est laborum.</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grpSp>
        <p:nvGrpSpPr>
          <p:cNvPr name="Group 4" id="4"/>
          <p:cNvGrpSpPr/>
          <p:nvPr/>
        </p:nvGrpSpPr>
        <p:grpSpPr>
          <a:xfrm rot="0">
            <a:off x="8761600" y="4658011"/>
            <a:ext cx="764800" cy="755237"/>
            <a:chOff x="0" y="0"/>
            <a:chExt cx="1019734" cy="1006983"/>
          </a:xfrm>
        </p:grpSpPr>
        <p:sp>
          <p:nvSpPr>
            <p:cNvPr name="Freeform 5" id="5"/>
            <p:cNvSpPr/>
            <p:nvPr/>
          </p:nvSpPr>
          <p:spPr>
            <a:xfrm flipH="false" flipV="false" rot="0">
              <a:off x="0" y="0"/>
              <a:ext cx="1019683" cy="1006983"/>
            </a:xfrm>
            <a:custGeom>
              <a:avLst/>
              <a:gdLst/>
              <a:ahLst/>
              <a:cxnLst/>
              <a:rect r="r" b="b" t="t" l="l"/>
              <a:pathLst>
                <a:path h="1006983" w="1019683">
                  <a:moveTo>
                    <a:pt x="0" y="0"/>
                  </a:moveTo>
                  <a:lnTo>
                    <a:pt x="1019683" y="0"/>
                  </a:lnTo>
                  <a:lnTo>
                    <a:pt x="1019683" y="1006983"/>
                  </a:lnTo>
                  <a:lnTo>
                    <a:pt x="0" y="1006983"/>
                  </a:lnTo>
                  <a:lnTo>
                    <a:pt x="0" y="0"/>
                  </a:lnTo>
                  <a:close/>
                </a:path>
              </a:pathLst>
            </a:custGeom>
            <a:blipFill>
              <a:blip r:embed="rId3"/>
              <a:stretch>
                <a:fillRect l="0" t="0" r="-4" b="0"/>
              </a:stretch>
            </a:blipFill>
          </p:spPr>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46" t="0" r="-46" b="0"/>
            </a:stretch>
          </a:blipFill>
        </p:spPr>
      </p:sp>
      <p:grpSp>
        <p:nvGrpSpPr>
          <p:cNvPr name="Group 3" id="3"/>
          <p:cNvGrpSpPr/>
          <p:nvPr/>
        </p:nvGrpSpPr>
        <p:grpSpPr>
          <a:xfrm rot="0">
            <a:off x="2455164" y="1078411"/>
            <a:ext cx="6707886" cy="2401538"/>
            <a:chOff x="0" y="0"/>
            <a:chExt cx="8943848" cy="3202051"/>
          </a:xfrm>
        </p:grpSpPr>
        <p:sp>
          <p:nvSpPr>
            <p:cNvPr name="Freeform 4" id="4"/>
            <p:cNvSpPr/>
            <p:nvPr/>
          </p:nvSpPr>
          <p:spPr>
            <a:xfrm flipH="false" flipV="false" rot="0">
              <a:off x="0" y="0"/>
              <a:ext cx="8943848" cy="3202051"/>
            </a:xfrm>
            <a:custGeom>
              <a:avLst/>
              <a:gdLst/>
              <a:ahLst/>
              <a:cxnLst/>
              <a:rect r="r" b="b" t="t" l="l"/>
              <a:pathLst>
                <a:path h="3202051" w="8943848">
                  <a:moveTo>
                    <a:pt x="0" y="0"/>
                  </a:moveTo>
                  <a:lnTo>
                    <a:pt x="8943848" y="0"/>
                  </a:lnTo>
                  <a:lnTo>
                    <a:pt x="8943848" y="3202051"/>
                  </a:lnTo>
                  <a:lnTo>
                    <a:pt x="0" y="3202051"/>
                  </a:lnTo>
                  <a:close/>
                </a:path>
              </a:pathLst>
            </a:custGeom>
            <a:blipFill>
              <a:blip r:embed="rId3">
                <a:alphaModFix amt="0"/>
              </a:blip>
              <a:stretch>
                <a:fillRect l="0" t="-4387" r="0" b="-4387"/>
              </a:stretch>
            </a:blipFill>
          </p:spPr>
        </p:sp>
      </p:grpSp>
      <p:grpSp>
        <p:nvGrpSpPr>
          <p:cNvPr name="Group 5" id="5"/>
          <p:cNvGrpSpPr/>
          <p:nvPr/>
        </p:nvGrpSpPr>
        <p:grpSpPr>
          <a:xfrm rot="0">
            <a:off x="9626175" y="939070"/>
            <a:ext cx="6028696" cy="2429104"/>
            <a:chOff x="0" y="0"/>
            <a:chExt cx="8038262" cy="3238805"/>
          </a:xfrm>
        </p:grpSpPr>
        <p:sp>
          <p:nvSpPr>
            <p:cNvPr name="Freeform 6" id="6"/>
            <p:cNvSpPr/>
            <p:nvPr/>
          </p:nvSpPr>
          <p:spPr>
            <a:xfrm flipH="false" flipV="false" rot="0">
              <a:off x="0" y="0"/>
              <a:ext cx="8038211" cy="3238754"/>
            </a:xfrm>
            <a:custGeom>
              <a:avLst/>
              <a:gdLst/>
              <a:ahLst/>
              <a:cxnLst/>
              <a:rect r="r" b="b" t="t" l="l"/>
              <a:pathLst>
                <a:path h="3238754" w="8038211">
                  <a:moveTo>
                    <a:pt x="0" y="0"/>
                  </a:moveTo>
                  <a:lnTo>
                    <a:pt x="8038211" y="0"/>
                  </a:lnTo>
                  <a:lnTo>
                    <a:pt x="8038211" y="3238754"/>
                  </a:lnTo>
                  <a:lnTo>
                    <a:pt x="0" y="3238754"/>
                  </a:lnTo>
                  <a:close/>
                </a:path>
              </a:pathLst>
            </a:custGeom>
            <a:blipFill>
              <a:blip r:embed="rId3">
                <a:alphaModFix amt="0"/>
              </a:blip>
              <a:stretch>
                <a:fillRect l="-1732" t="0" r="-1733" b="-1"/>
              </a:stretch>
            </a:blipFill>
          </p:spPr>
        </p:sp>
      </p:grpSp>
      <p:grpSp>
        <p:nvGrpSpPr>
          <p:cNvPr name="Group 7" id="7"/>
          <p:cNvGrpSpPr/>
          <p:nvPr/>
        </p:nvGrpSpPr>
        <p:grpSpPr>
          <a:xfrm rot="0">
            <a:off x="17030329" y="9258300"/>
            <a:ext cx="611372" cy="603733"/>
            <a:chOff x="0" y="0"/>
            <a:chExt cx="815162" cy="804977"/>
          </a:xfrm>
        </p:grpSpPr>
        <p:sp>
          <p:nvSpPr>
            <p:cNvPr name="Freeform 8" id="8"/>
            <p:cNvSpPr/>
            <p:nvPr/>
          </p:nvSpPr>
          <p:spPr>
            <a:xfrm flipH="false" flipV="false" rot="0">
              <a:off x="0" y="0"/>
              <a:ext cx="815213" cy="804926"/>
            </a:xfrm>
            <a:custGeom>
              <a:avLst/>
              <a:gdLst/>
              <a:ahLst/>
              <a:cxnLst/>
              <a:rect r="r" b="b" t="t" l="l"/>
              <a:pathLst>
                <a:path h="804926" w="815213">
                  <a:moveTo>
                    <a:pt x="0" y="0"/>
                  </a:moveTo>
                  <a:lnTo>
                    <a:pt x="815213" y="0"/>
                  </a:lnTo>
                  <a:lnTo>
                    <a:pt x="815213" y="804926"/>
                  </a:lnTo>
                  <a:lnTo>
                    <a:pt x="0" y="804926"/>
                  </a:lnTo>
                  <a:lnTo>
                    <a:pt x="0" y="0"/>
                  </a:lnTo>
                  <a:close/>
                </a:path>
              </a:pathLst>
            </a:custGeom>
            <a:blipFill>
              <a:blip r:embed="rId4"/>
              <a:stretch>
                <a:fillRect l="0" t="0" r="6" b="-6"/>
              </a:stretch>
            </a:blipFill>
          </p:spPr>
        </p:sp>
      </p:grpSp>
      <p:grpSp>
        <p:nvGrpSpPr>
          <p:cNvPr name="Group 9" id="9"/>
          <p:cNvGrpSpPr/>
          <p:nvPr/>
        </p:nvGrpSpPr>
        <p:grpSpPr>
          <a:xfrm rot="0">
            <a:off x="15567174" y="9349597"/>
            <a:ext cx="1233430" cy="512435"/>
            <a:chOff x="0" y="0"/>
            <a:chExt cx="1644574" cy="683247"/>
          </a:xfrm>
        </p:grpSpPr>
        <p:sp>
          <p:nvSpPr>
            <p:cNvPr name="Freeform 10" id="10"/>
            <p:cNvSpPr/>
            <p:nvPr/>
          </p:nvSpPr>
          <p:spPr>
            <a:xfrm flipH="false" flipV="false" rot="0">
              <a:off x="0" y="0"/>
              <a:ext cx="1644523" cy="683260"/>
            </a:xfrm>
            <a:custGeom>
              <a:avLst/>
              <a:gdLst/>
              <a:ahLst/>
              <a:cxnLst/>
              <a:rect r="r" b="b" t="t" l="l"/>
              <a:pathLst>
                <a:path h="683260" w="1644523">
                  <a:moveTo>
                    <a:pt x="0" y="0"/>
                  </a:moveTo>
                  <a:lnTo>
                    <a:pt x="1644523" y="0"/>
                  </a:lnTo>
                  <a:lnTo>
                    <a:pt x="1644523" y="683260"/>
                  </a:lnTo>
                  <a:lnTo>
                    <a:pt x="0" y="683260"/>
                  </a:lnTo>
                  <a:lnTo>
                    <a:pt x="0" y="0"/>
                  </a:lnTo>
                  <a:close/>
                </a:path>
              </a:pathLst>
            </a:custGeom>
            <a:blipFill>
              <a:blip r:embed="rId5"/>
              <a:stretch>
                <a:fillRect l="0" t="-24" r="-3" b="-24"/>
              </a:stretch>
            </a:blipFill>
          </p:spPr>
        </p:sp>
      </p:grpSp>
      <p:grpSp>
        <p:nvGrpSpPr>
          <p:cNvPr name="Group 11" id="11"/>
          <p:cNvGrpSpPr/>
          <p:nvPr/>
        </p:nvGrpSpPr>
        <p:grpSpPr>
          <a:xfrm rot="0">
            <a:off x="3767802" y="839620"/>
            <a:ext cx="7291711" cy="2401538"/>
            <a:chOff x="0" y="0"/>
            <a:chExt cx="9722282" cy="3202051"/>
          </a:xfrm>
        </p:grpSpPr>
        <p:sp>
          <p:nvSpPr>
            <p:cNvPr name="Freeform 12" id="12"/>
            <p:cNvSpPr/>
            <p:nvPr/>
          </p:nvSpPr>
          <p:spPr>
            <a:xfrm flipH="false" flipV="false" rot="0">
              <a:off x="0" y="0"/>
              <a:ext cx="9722231" cy="3202051"/>
            </a:xfrm>
            <a:custGeom>
              <a:avLst/>
              <a:gdLst/>
              <a:ahLst/>
              <a:cxnLst/>
              <a:rect r="r" b="b" t="t" l="l"/>
              <a:pathLst>
                <a:path h="3202051" w="9722231">
                  <a:moveTo>
                    <a:pt x="0" y="0"/>
                  </a:moveTo>
                  <a:lnTo>
                    <a:pt x="9722231" y="0"/>
                  </a:lnTo>
                  <a:lnTo>
                    <a:pt x="9722231" y="3202051"/>
                  </a:lnTo>
                  <a:lnTo>
                    <a:pt x="0" y="3202051"/>
                  </a:lnTo>
                  <a:close/>
                </a:path>
              </a:pathLst>
            </a:custGeom>
            <a:blipFill>
              <a:blip r:embed="rId3">
                <a:alphaModFix amt="0"/>
              </a:blip>
              <a:stretch>
                <a:fillRect l="0" t="-9120" r="0" b="-9120"/>
              </a:stretch>
            </a:blipFill>
          </p:spPr>
        </p:sp>
      </p:grpSp>
      <p:grpSp>
        <p:nvGrpSpPr>
          <p:cNvPr name="Group 13" id="13"/>
          <p:cNvGrpSpPr/>
          <p:nvPr/>
        </p:nvGrpSpPr>
        <p:grpSpPr>
          <a:xfrm rot="0">
            <a:off x="1497583" y="759221"/>
            <a:ext cx="7291711" cy="2306625"/>
            <a:chOff x="0" y="0"/>
            <a:chExt cx="9722282" cy="3075500"/>
          </a:xfrm>
        </p:grpSpPr>
        <p:sp>
          <p:nvSpPr>
            <p:cNvPr name="Freeform 14" id="14"/>
            <p:cNvSpPr/>
            <p:nvPr/>
          </p:nvSpPr>
          <p:spPr>
            <a:xfrm flipH="false" flipV="false" rot="0">
              <a:off x="0" y="0"/>
              <a:ext cx="9722284" cy="3075505"/>
            </a:xfrm>
            <a:custGeom>
              <a:avLst/>
              <a:gdLst/>
              <a:ahLst/>
              <a:cxnLst/>
              <a:rect r="r" b="b" t="t" l="l"/>
              <a:pathLst>
                <a:path h="3075505" w="9722284">
                  <a:moveTo>
                    <a:pt x="0" y="0"/>
                  </a:moveTo>
                  <a:lnTo>
                    <a:pt x="9722284" y="0"/>
                  </a:lnTo>
                  <a:lnTo>
                    <a:pt x="9722284" y="3075505"/>
                  </a:lnTo>
                  <a:lnTo>
                    <a:pt x="0" y="3075505"/>
                  </a:lnTo>
                  <a:close/>
                </a:path>
              </a:pathLst>
            </a:custGeom>
            <a:blipFill>
              <a:blip r:embed="rId6">
                <a:alphaModFix amt="0"/>
              </a:blip>
              <a:stretch>
                <a:fillRect l="0" t="-11596" r="0" b="-11595"/>
              </a:stretch>
            </a:blipFill>
          </p:spPr>
        </p:sp>
        <p:sp>
          <p:nvSpPr>
            <p:cNvPr name="TextBox 15" id="15"/>
            <p:cNvSpPr txBox="true"/>
            <p:nvPr/>
          </p:nvSpPr>
          <p:spPr>
            <a:xfrm>
              <a:off x="0" y="104775"/>
              <a:ext cx="9722282" cy="2970725"/>
            </a:xfrm>
            <a:prstGeom prst="rect">
              <a:avLst/>
            </a:prstGeom>
          </p:spPr>
          <p:txBody>
            <a:bodyPr anchor="ctr" rtlCol="false" tIns="0" lIns="0" bIns="0" rIns="0"/>
            <a:lstStyle/>
            <a:p>
              <a:pPr algn="l">
                <a:lnSpc>
                  <a:spcPts val="10258"/>
                </a:lnSpc>
              </a:pPr>
              <a:r>
                <a:rPr lang="en-US" sz="9499">
                  <a:solidFill>
                    <a:srgbClr val="6D3426"/>
                  </a:solidFill>
                  <a:latin typeface="against"/>
                  <a:ea typeface="against"/>
                  <a:cs typeface="against"/>
                  <a:sym typeface="against"/>
                </a:rPr>
                <a:t>Lorem</a:t>
              </a:r>
            </a:p>
          </p:txBody>
        </p:sp>
      </p:grpSp>
      <p:grpSp>
        <p:nvGrpSpPr>
          <p:cNvPr name="Group 16" id="16"/>
          <p:cNvGrpSpPr/>
          <p:nvPr/>
        </p:nvGrpSpPr>
        <p:grpSpPr>
          <a:xfrm rot="0">
            <a:off x="2890951" y="2341897"/>
            <a:ext cx="5051905" cy="2317979"/>
            <a:chOff x="0" y="0"/>
            <a:chExt cx="6735873" cy="3090639"/>
          </a:xfrm>
        </p:grpSpPr>
        <p:sp>
          <p:nvSpPr>
            <p:cNvPr name="Freeform 17" id="17"/>
            <p:cNvSpPr/>
            <p:nvPr/>
          </p:nvSpPr>
          <p:spPr>
            <a:xfrm flipH="false" flipV="false" rot="0">
              <a:off x="0" y="0"/>
              <a:ext cx="6735871" cy="3090644"/>
            </a:xfrm>
            <a:custGeom>
              <a:avLst/>
              <a:gdLst/>
              <a:ahLst/>
              <a:cxnLst/>
              <a:rect r="r" b="b" t="t" l="l"/>
              <a:pathLst>
                <a:path h="3090644" w="6735871">
                  <a:moveTo>
                    <a:pt x="0" y="0"/>
                  </a:moveTo>
                  <a:lnTo>
                    <a:pt x="6735871" y="0"/>
                  </a:lnTo>
                  <a:lnTo>
                    <a:pt x="6735871" y="3090644"/>
                  </a:lnTo>
                  <a:lnTo>
                    <a:pt x="0" y="3090644"/>
                  </a:lnTo>
                  <a:close/>
                </a:path>
              </a:pathLst>
            </a:custGeom>
            <a:blipFill>
              <a:blip r:embed="rId6">
                <a:alphaModFix amt="0"/>
              </a:blip>
              <a:stretch>
                <a:fillRect l="0" t="-677" r="-19335" b="-677"/>
              </a:stretch>
            </a:blipFill>
          </p:spPr>
        </p:sp>
        <p:sp>
          <p:nvSpPr>
            <p:cNvPr name="TextBox 18" id="18"/>
            <p:cNvSpPr txBox="true"/>
            <p:nvPr/>
          </p:nvSpPr>
          <p:spPr>
            <a:xfrm>
              <a:off x="0" y="104775"/>
              <a:ext cx="6735873" cy="2985864"/>
            </a:xfrm>
            <a:prstGeom prst="rect">
              <a:avLst/>
            </a:prstGeom>
          </p:spPr>
          <p:txBody>
            <a:bodyPr anchor="ctr" rtlCol="false" tIns="0" lIns="0" bIns="0" rIns="0"/>
            <a:lstStyle/>
            <a:p>
              <a:pPr algn="l">
                <a:lnSpc>
                  <a:spcPts val="10260"/>
                </a:lnSpc>
              </a:pPr>
              <a:r>
                <a:rPr lang="en-US" sz="9500">
                  <a:solidFill>
                    <a:srgbClr val="C34340"/>
                  </a:solidFill>
                  <a:latin typeface="against"/>
                  <a:ea typeface="against"/>
                  <a:cs typeface="against"/>
                  <a:sym typeface="against"/>
                </a:rPr>
                <a:t>IPSUM</a:t>
              </a:r>
            </a:p>
          </p:txBody>
        </p:sp>
      </p:grpSp>
      <p:sp>
        <p:nvSpPr>
          <p:cNvPr name="TextBox 19" id="19"/>
          <p:cNvSpPr txBox="true"/>
          <p:nvPr/>
        </p:nvSpPr>
        <p:spPr>
          <a:xfrm rot="0">
            <a:off x="1160995" y="6118821"/>
            <a:ext cx="9031690" cy="2908768"/>
          </a:xfrm>
          <a:prstGeom prst="rect">
            <a:avLst/>
          </a:prstGeom>
        </p:spPr>
        <p:txBody>
          <a:bodyPr anchor="t" rtlCol="false" tIns="0" lIns="0" bIns="0" rIns="0">
            <a:spAutoFit/>
          </a:bodyPr>
          <a:lstStyle/>
          <a:p>
            <a:pPr algn="l">
              <a:lnSpc>
                <a:spcPts val="2916"/>
              </a:lnSpc>
            </a:pPr>
            <a:r>
              <a:rPr lang="en-US" sz="2700" spc="722">
                <a:solidFill>
                  <a:srgbClr val="6D3426"/>
                </a:solidFill>
                <a:latin typeface="Aftika Extra-Light"/>
                <a:ea typeface="Aftika Extra-Light"/>
                <a:cs typeface="Aftika Extra-Light"/>
                <a:sym typeface="Aftika Extra-Light"/>
              </a:rPr>
              <a:t>Lorem ipsum</a:t>
            </a:r>
            <a:r>
              <a:rPr lang="en-US" sz="2700" spc="722">
                <a:solidFill>
                  <a:srgbClr val="6D3426"/>
                </a:solidFill>
                <a:latin typeface="Aftika Extra-Light"/>
                <a:ea typeface="Aftika Extra-Light"/>
                <a:cs typeface="Aftika Extra-Light"/>
                <a:sym typeface="Aftika Extra-Light"/>
              </a:rPr>
              <a:t> dolor sit amet, consectetur adipiscing elit, sed do eiusmod tempor incididunt ut labore et dolore magna aliqua. Ut enim ad minim veniam, quis nostrud exercitation ullamco laboris nisi ut aliquip ex ea commodo consequat. </a:t>
            </a:r>
          </a:p>
        </p:txBody>
      </p:sp>
      <p:sp>
        <p:nvSpPr>
          <p:cNvPr name="TextBox 20" id="20"/>
          <p:cNvSpPr txBox="true"/>
          <p:nvPr/>
        </p:nvSpPr>
        <p:spPr>
          <a:xfrm rot="0">
            <a:off x="1301718" y="5021826"/>
            <a:ext cx="7683441" cy="736622"/>
          </a:xfrm>
          <a:prstGeom prst="rect">
            <a:avLst/>
          </a:prstGeom>
        </p:spPr>
        <p:txBody>
          <a:bodyPr anchor="t" rtlCol="false" tIns="0" lIns="0" bIns="0" rIns="0">
            <a:spAutoFit/>
          </a:bodyPr>
          <a:lstStyle/>
          <a:p>
            <a:pPr algn="l">
              <a:lnSpc>
                <a:spcPts val="2916"/>
              </a:lnSpc>
            </a:pPr>
            <a:r>
              <a:rPr lang="en-US" b="true" sz="2700" spc="722">
                <a:solidFill>
                  <a:srgbClr val="6D3426"/>
                </a:solidFill>
                <a:latin typeface="Aftika Bold"/>
                <a:ea typeface="Aftika Bold"/>
                <a:cs typeface="Aftika Bold"/>
                <a:sym typeface="Aftika Bold"/>
              </a:rPr>
              <a:t>Lorem ipsum</a:t>
            </a:r>
            <a:r>
              <a:rPr lang="en-US" b="true" sz="2700" spc="722">
                <a:solidFill>
                  <a:srgbClr val="6D3426"/>
                </a:solidFill>
                <a:latin typeface="Aftika Bold"/>
                <a:ea typeface="Aftika Bold"/>
                <a:cs typeface="Aftika Bold"/>
                <a:sym typeface="Aftika Bold"/>
              </a:rPr>
              <a:t> dolor sit amet, consectetur adipiscing elit</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7030329" y="9258300"/>
            <a:ext cx="611372" cy="603733"/>
            <a:chOff x="0" y="0"/>
            <a:chExt cx="815162" cy="804977"/>
          </a:xfrm>
        </p:grpSpPr>
        <p:sp>
          <p:nvSpPr>
            <p:cNvPr name="Freeform 3" id="3"/>
            <p:cNvSpPr/>
            <p:nvPr/>
          </p:nvSpPr>
          <p:spPr>
            <a:xfrm flipH="false" flipV="false" rot="0">
              <a:off x="0" y="0"/>
              <a:ext cx="815213" cy="804926"/>
            </a:xfrm>
            <a:custGeom>
              <a:avLst/>
              <a:gdLst/>
              <a:ahLst/>
              <a:cxnLst/>
              <a:rect r="r" b="b" t="t" l="l"/>
              <a:pathLst>
                <a:path h="804926" w="815213">
                  <a:moveTo>
                    <a:pt x="0" y="0"/>
                  </a:moveTo>
                  <a:lnTo>
                    <a:pt x="815213" y="0"/>
                  </a:lnTo>
                  <a:lnTo>
                    <a:pt x="815213" y="804926"/>
                  </a:lnTo>
                  <a:lnTo>
                    <a:pt x="0" y="804926"/>
                  </a:lnTo>
                  <a:lnTo>
                    <a:pt x="0" y="0"/>
                  </a:lnTo>
                  <a:close/>
                </a:path>
              </a:pathLst>
            </a:custGeom>
            <a:blipFill>
              <a:blip r:embed="rId2"/>
              <a:stretch>
                <a:fillRect l="0" t="0" r="6" b="-6"/>
              </a:stretch>
            </a:blipFill>
          </p:spPr>
        </p:sp>
      </p:grpSp>
      <p:grpSp>
        <p:nvGrpSpPr>
          <p:cNvPr name="Group 4" id="4"/>
          <p:cNvGrpSpPr/>
          <p:nvPr/>
        </p:nvGrpSpPr>
        <p:grpSpPr>
          <a:xfrm rot="0">
            <a:off x="15567174" y="9349597"/>
            <a:ext cx="1233430" cy="512435"/>
            <a:chOff x="0" y="0"/>
            <a:chExt cx="1644574" cy="683247"/>
          </a:xfrm>
        </p:grpSpPr>
        <p:sp>
          <p:nvSpPr>
            <p:cNvPr name="Freeform 5" id="5"/>
            <p:cNvSpPr/>
            <p:nvPr/>
          </p:nvSpPr>
          <p:spPr>
            <a:xfrm flipH="false" flipV="false" rot="0">
              <a:off x="0" y="0"/>
              <a:ext cx="1644523" cy="683260"/>
            </a:xfrm>
            <a:custGeom>
              <a:avLst/>
              <a:gdLst/>
              <a:ahLst/>
              <a:cxnLst/>
              <a:rect r="r" b="b" t="t" l="l"/>
              <a:pathLst>
                <a:path h="683260" w="1644523">
                  <a:moveTo>
                    <a:pt x="0" y="0"/>
                  </a:moveTo>
                  <a:lnTo>
                    <a:pt x="1644523" y="0"/>
                  </a:lnTo>
                  <a:lnTo>
                    <a:pt x="1644523" y="683260"/>
                  </a:lnTo>
                  <a:lnTo>
                    <a:pt x="0" y="683260"/>
                  </a:lnTo>
                  <a:lnTo>
                    <a:pt x="0" y="0"/>
                  </a:lnTo>
                  <a:close/>
                </a:path>
              </a:pathLst>
            </a:custGeom>
            <a:blipFill>
              <a:blip r:embed="rId3"/>
              <a:stretch>
                <a:fillRect l="0" t="-24" r="-3" b="-24"/>
              </a:stretch>
            </a:blipFill>
          </p:spPr>
        </p:sp>
      </p:grpSp>
      <p:sp>
        <p:nvSpPr>
          <p:cNvPr name="Freeform 6" id="6"/>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4"/>
            <a:stretch>
              <a:fillRect l="-60" t="0" r="-60" b="0"/>
            </a:stretch>
          </a:blipFill>
        </p:spPr>
      </p:sp>
      <p:sp>
        <p:nvSpPr>
          <p:cNvPr name="TextBox 7" id="7"/>
          <p:cNvSpPr txBox="true"/>
          <p:nvPr/>
        </p:nvSpPr>
        <p:spPr>
          <a:xfrm rot="0">
            <a:off x="3022330" y="6355080"/>
            <a:ext cx="192700" cy="462563"/>
          </a:xfrm>
          <a:prstGeom prst="rect">
            <a:avLst/>
          </a:prstGeom>
        </p:spPr>
        <p:txBody>
          <a:bodyPr anchor="t" rtlCol="false" tIns="0" lIns="0" bIns="0" rIns="0">
            <a:spAutoFit/>
          </a:bodyPr>
          <a:lstStyle/>
          <a:p>
            <a:pPr algn="l">
              <a:lnSpc>
                <a:spcPts val="3240"/>
              </a:lnSpc>
            </a:pPr>
            <a:r>
              <a:rPr lang="en-US" sz="2700">
                <a:solidFill>
                  <a:srgbClr val="000000"/>
                </a:solidFill>
                <a:latin typeface="Aptos"/>
                <a:ea typeface="Aptos"/>
                <a:cs typeface="Aptos"/>
                <a:sym typeface="Aptos"/>
              </a:rPr>
              <a:t>.</a:t>
            </a:r>
          </a:p>
        </p:txBody>
      </p:sp>
      <p:sp>
        <p:nvSpPr>
          <p:cNvPr name="TextBox 8" id="8"/>
          <p:cNvSpPr txBox="true"/>
          <p:nvPr/>
        </p:nvSpPr>
        <p:spPr>
          <a:xfrm rot="0">
            <a:off x="1098760" y="1412184"/>
            <a:ext cx="11261919" cy="2184720"/>
          </a:xfrm>
          <a:prstGeom prst="rect">
            <a:avLst/>
          </a:prstGeom>
        </p:spPr>
        <p:txBody>
          <a:bodyPr anchor="t" rtlCol="false" tIns="0" lIns="0" bIns="0" rIns="0">
            <a:spAutoFit/>
          </a:bodyPr>
          <a:lstStyle/>
          <a:p>
            <a:pPr algn="l">
              <a:lnSpc>
                <a:spcPts val="2916"/>
              </a:lnSpc>
            </a:pPr>
            <a:r>
              <a:rPr lang="en-US" b="true" sz="2700" spc="722">
                <a:solidFill>
                  <a:srgbClr val="6D3426"/>
                </a:solidFill>
                <a:latin typeface="Aftika Bold"/>
                <a:ea typeface="Aftika Bold"/>
                <a:cs typeface="Aftika Bold"/>
                <a:sym typeface="Aftika Bold"/>
              </a:rPr>
              <a:t>Lorem ipsum</a:t>
            </a:r>
            <a:r>
              <a:rPr lang="en-US" b="true" sz="2700" spc="722">
                <a:solidFill>
                  <a:srgbClr val="6D3426"/>
                </a:solidFill>
                <a:latin typeface="Aftika Bold"/>
                <a:ea typeface="Aftika Bold"/>
                <a:cs typeface="Aftika Bold"/>
                <a:sym typeface="Aftika Bold"/>
              </a:rPr>
              <a:t> dolor sit amet, consectetur adipiscing elit, sed do eiusmod tempor incididunt ut labore et dolore magna aliqua. Ut enim ad minim veniam, quis nostrud exercitation ullamco laboris nisi ut aliquip ex ea commodo consequat. </a:t>
            </a:r>
          </a:p>
        </p:txBody>
      </p:sp>
      <p:sp>
        <p:nvSpPr>
          <p:cNvPr name="TextBox 9" id="9"/>
          <p:cNvSpPr txBox="true"/>
          <p:nvPr/>
        </p:nvSpPr>
        <p:spPr>
          <a:xfrm rot="0">
            <a:off x="1098760" y="3993315"/>
            <a:ext cx="11261919" cy="2184720"/>
          </a:xfrm>
          <a:prstGeom prst="rect">
            <a:avLst/>
          </a:prstGeom>
        </p:spPr>
        <p:txBody>
          <a:bodyPr anchor="t" rtlCol="false" tIns="0" lIns="0" bIns="0" rIns="0">
            <a:spAutoFit/>
          </a:bodyPr>
          <a:lstStyle/>
          <a:p>
            <a:pPr algn="l">
              <a:lnSpc>
                <a:spcPts val="2916"/>
              </a:lnSpc>
            </a:pPr>
            <a:r>
              <a:rPr lang="en-US" b="true" sz="2700" spc="722">
                <a:solidFill>
                  <a:srgbClr val="6D3426"/>
                </a:solidFill>
                <a:latin typeface="Aftika Bold"/>
                <a:ea typeface="Aftika Bold"/>
                <a:cs typeface="Aftika Bold"/>
                <a:sym typeface="Aftika Bold"/>
              </a:rPr>
              <a:t>Lorem ipsum</a:t>
            </a:r>
            <a:r>
              <a:rPr lang="en-US" b="true" sz="2700" spc="722">
                <a:solidFill>
                  <a:srgbClr val="6D3426"/>
                </a:solidFill>
                <a:latin typeface="Aftika Bold"/>
                <a:ea typeface="Aftika Bold"/>
                <a:cs typeface="Aftika Bold"/>
                <a:sym typeface="Aftika Bold"/>
              </a:rPr>
              <a:t> dolor sit amet, consectetur adipiscing elit, sed do eiusmod tempor incididunt ut labore et dolore magna aliqua. Ut enim ad minim veniam, quis nostrud exercitation ullamco laboris nisi ut aliquip ex ea commodo consequat. </a:t>
            </a:r>
          </a:p>
        </p:txBody>
      </p:sp>
      <p:grpSp>
        <p:nvGrpSpPr>
          <p:cNvPr name="Group 10" id="10"/>
          <p:cNvGrpSpPr/>
          <p:nvPr/>
        </p:nvGrpSpPr>
        <p:grpSpPr>
          <a:xfrm rot="0">
            <a:off x="17182729" y="9410700"/>
            <a:ext cx="611372" cy="603733"/>
            <a:chOff x="0" y="0"/>
            <a:chExt cx="815162" cy="804977"/>
          </a:xfrm>
        </p:grpSpPr>
        <p:sp>
          <p:nvSpPr>
            <p:cNvPr name="Freeform 11" id="11"/>
            <p:cNvSpPr/>
            <p:nvPr/>
          </p:nvSpPr>
          <p:spPr>
            <a:xfrm flipH="false" flipV="false" rot="0">
              <a:off x="0" y="0"/>
              <a:ext cx="815213" cy="804926"/>
            </a:xfrm>
            <a:custGeom>
              <a:avLst/>
              <a:gdLst/>
              <a:ahLst/>
              <a:cxnLst/>
              <a:rect r="r" b="b" t="t" l="l"/>
              <a:pathLst>
                <a:path h="804926" w="815213">
                  <a:moveTo>
                    <a:pt x="0" y="0"/>
                  </a:moveTo>
                  <a:lnTo>
                    <a:pt x="815213" y="0"/>
                  </a:lnTo>
                  <a:lnTo>
                    <a:pt x="815213" y="804926"/>
                  </a:lnTo>
                  <a:lnTo>
                    <a:pt x="0" y="804926"/>
                  </a:lnTo>
                  <a:lnTo>
                    <a:pt x="0" y="0"/>
                  </a:lnTo>
                  <a:close/>
                </a:path>
              </a:pathLst>
            </a:custGeom>
            <a:blipFill>
              <a:blip r:embed="rId5"/>
              <a:stretch>
                <a:fillRect l="0" t="0" r="6" b="-6"/>
              </a:stretch>
            </a:blipFill>
          </p:spPr>
        </p:sp>
      </p:grpSp>
      <p:grpSp>
        <p:nvGrpSpPr>
          <p:cNvPr name="Group 12" id="12"/>
          <p:cNvGrpSpPr/>
          <p:nvPr/>
        </p:nvGrpSpPr>
        <p:grpSpPr>
          <a:xfrm rot="0">
            <a:off x="15719574" y="9501997"/>
            <a:ext cx="1233430" cy="512435"/>
            <a:chOff x="0" y="0"/>
            <a:chExt cx="1644574" cy="683247"/>
          </a:xfrm>
        </p:grpSpPr>
        <p:sp>
          <p:nvSpPr>
            <p:cNvPr name="Freeform 13" id="13"/>
            <p:cNvSpPr/>
            <p:nvPr/>
          </p:nvSpPr>
          <p:spPr>
            <a:xfrm flipH="false" flipV="false" rot="0">
              <a:off x="0" y="0"/>
              <a:ext cx="1644523" cy="683260"/>
            </a:xfrm>
            <a:custGeom>
              <a:avLst/>
              <a:gdLst/>
              <a:ahLst/>
              <a:cxnLst/>
              <a:rect r="r" b="b" t="t" l="l"/>
              <a:pathLst>
                <a:path h="683260" w="1644523">
                  <a:moveTo>
                    <a:pt x="0" y="0"/>
                  </a:moveTo>
                  <a:lnTo>
                    <a:pt x="1644523" y="0"/>
                  </a:lnTo>
                  <a:lnTo>
                    <a:pt x="1644523" y="683260"/>
                  </a:lnTo>
                  <a:lnTo>
                    <a:pt x="0" y="683260"/>
                  </a:lnTo>
                  <a:lnTo>
                    <a:pt x="0" y="0"/>
                  </a:lnTo>
                  <a:close/>
                </a:path>
              </a:pathLst>
            </a:custGeom>
            <a:blipFill>
              <a:blip r:embed="rId6"/>
              <a:stretch>
                <a:fillRect l="0" t="-24" r="-3" b="-24"/>
              </a:stretch>
            </a:blipFill>
          </p:spPr>
        </p:sp>
      </p:grpSp>
      <p:sp>
        <p:nvSpPr>
          <p:cNvPr name="TextBox 14" id="14"/>
          <p:cNvSpPr txBox="true"/>
          <p:nvPr/>
        </p:nvSpPr>
        <p:spPr>
          <a:xfrm rot="0">
            <a:off x="1098760" y="6578084"/>
            <a:ext cx="7782296" cy="1822695"/>
          </a:xfrm>
          <a:prstGeom prst="rect">
            <a:avLst/>
          </a:prstGeom>
        </p:spPr>
        <p:txBody>
          <a:bodyPr anchor="t" rtlCol="false" tIns="0" lIns="0" bIns="0" rIns="0">
            <a:spAutoFit/>
          </a:bodyPr>
          <a:lstStyle/>
          <a:p>
            <a:pPr algn="l">
              <a:lnSpc>
                <a:spcPts val="2916"/>
              </a:lnSpc>
            </a:pPr>
            <a:r>
              <a:rPr lang="en-US" b="true" sz="2700" spc="722">
                <a:solidFill>
                  <a:srgbClr val="6D3426"/>
                </a:solidFill>
                <a:latin typeface="Aftika Bold"/>
                <a:ea typeface="Aftika Bold"/>
                <a:cs typeface="Aftika Bold"/>
                <a:sym typeface="Aftika Bold"/>
              </a:rPr>
              <a:t>Lorem ipsum</a:t>
            </a:r>
            <a:r>
              <a:rPr lang="en-US" b="true" sz="2700" spc="722">
                <a:solidFill>
                  <a:srgbClr val="6D3426"/>
                </a:solidFill>
                <a:latin typeface="Aftika Bold"/>
                <a:ea typeface="Aftika Bold"/>
                <a:cs typeface="Aftika Bold"/>
                <a:sym typeface="Aftika Bold"/>
              </a:rPr>
              <a:t> dolor sit amet, consectetur adipiscing elit, sed do eiusmod tempor incididunt ut labore et dolore magna aliqua.</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7030329" y="9258300"/>
            <a:ext cx="611372" cy="603733"/>
            <a:chOff x="0" y="0"/>
            <a:chExt cx="815162" cy="804977"/>
          </a:xfrm>
        </p:grpSpPr>
        <p:sp>
          <p:nvSpPr>
            <p:cNvPr name="Freeform 3" id="3"/>
            <p:cNvSpPr/>
            <p:nvPr/>
          </p:nvSpPr>
          <p:spPr>
            <a:xfrm flipH="false" flipV="false" rot="0">
              <a:off x="0" y="0"/>
              <a:ext cx="815213" cy="804926"/>
            </a:xfrm>
            <a:custGeom>
              <a:avLst/>
              <a:gdLst/>
              <a:ahLst/>
              <a:cxnLst/>
              <a:rect r="r" b="b" t="t" l="l"/>
              <a:pathLst>
                <a:path h="804926" w="815213">
                  <a:moveTo>
                    <a:pt x="0" y="0"/>
                  </a:moveTo>
                  <a:lnTo>
                    <a:pt x="815213" y="0"/>
                  </a:lnTo>
                  <a:lnTo>
                    <a:pt x="815213" y="804926"/>
                  </a:lnTo>
                  <a:lnTo>
                    <a:pt x="0" y="804926"/>
                  </a:lnTo>
                  <a:lnTo>
                    <a:pt x="0" y="0"/>
                  </a:lnTo>
                  <a:close/>
                </a:path>
              </a:pathLst>
            </a:custGeom>
            <a:blipFill>
              <a:blip r:embed="rId2"/>
              <a:stretch>
                <a:fillRect l="0" t="0" r="6" b="-6"/>
              </a:stretch>
            </a:blipFill>
          </p:spPr>
        </p:sp>
      </p:grpSp>
      <p:grpSp>
        <p:nvGrpSpPr>
          <p:cNvPr name="Group 4" id="4"/>
          <p:cNvGrpSpPr/>
          <p:nvPr/>
        </p:nvGrpSpPr>
        <p:grpSpPr>
          <a:xfrm rot="0">
            <a:off x="15567174" y="9349597"/>
            <a:ext cx="1233430" cy="512435"/>
            <a:chOff x="0" y="0"/>
            <a:chExt cx="1644574" cy="683247"/>
          </a:xfrm>
        </p:grpSpPr>
        <p:sp>
          <p:nvSpPr>
            <p:cNvPr name="Freeform 5" id="5"/>
            <p:cNvSpPr/>
            <p:nvPr/>
          </p:nvSpPr>
          <p:spPr>
            <a:xfrm flipH="false" flipV="false" rot="0">
              <a:off x="0" y="0"/>
              <a:ext cx="1644523" cy="683260"/>
            </a:xfrm>
            <a:custGeom>
              <a:avLst/>
              <a:gdLst/>
              <a:ahLst/>
              <a:cxnLst/>
              <a:rect r="r" b="b" t="t" l="l"/>
              <a:pathLst>
                <a:path h="683260" w="1644523">
                  <a:moveTo>
                    <a:pt x="0" y="0"/>
                  </a:moveTo>
                  <a:lnTo>
                    <a:pt x="1644523" y="0"/>
                  </a:lnTo>
                  <a:lnTo>
                    <a:pt x="1644523" y="683260"/>
                  </a:lnTo>
                  <a:lnTo>
                    <a:pt x="0" y="683260"/>
                  </a:lnTo>
                  <a:lnTo>
                    <a:pt x="0" y="0"/>
                  </a:lnTo>
                  <a:close/>
                </a:path>
              </a:pathLst>
            </a:custGeom>
            <a:blipFill>
              <a:blip r:embed="rId3"/>
              <a:stretch>
                <a:fillRect l="0" t="-24" r="-3" b="-24"/>
              </a:stretch>
            </a:blipFill>
          </p:spPr>
        </p:sp>
      </p:grpSp>
      <p:sp>
        <p:nvSpPr>
          <p:cNvPr name="Freeform 6" id="6"/>
          <p:cNvSpPr/>
          <p:nvPr/>
        </p:nvSpPr>
        <p:spPr>
          <a:xfrm flipH="false" flipV="false" rot="0">
            <a:off x="1322202" y="1986808"/>
            <a:ext cx="3640063" cy="5752907"/>
          </a:xfrm>
          <a:custGeom>
            <a:avLst/>
            <a:gdLst/>
            <a:ahLst/>
            <a:cxnLst/>
            <a:rect r="r" b="b" t="t" l="l"/>
            <a:pathLst>
              <a:path h="5752907" w="3640063">
                <a:moveTo>
                  <a:pt x="0" y="0"/>
                </a:moveTo>
                <a:lnTo>
                  <a:pt x="3640063" y="0"/>
                </a:lnTo>
                <a:lnTo>
                  <a:pt x="3640063" y="5752907"/>
                </a:lnTo>
                <a:lnTo>
                  <a:pt x="0" y="5752907"/>
                </a:lnTo>
                <a:lnTo>
                  <a:pt x="0" y="0"/>
                </a:lnTo>
                <a:close/>
              </a:path>
            </a:pathLst>
          </a:custGeom>
          <a:blipFill>
            <a:blip r:embed="rId4"/>
            <a:stretch>
              <a:fillRect l="0" t="0" r="0" b="0"/>
            </a:stretch>
          </a:blipFill>
        </p:spPr>
      </p:sp>
      <p:sp>
        <p:nvSpPr>
          <p:cNvPr name="Freeform 7" id="7"/>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5"/>
            <a:stretch>
              <a:fillRect l="-46" t="0" r="-46" b="0"/>
            </a:stretch>
          </a:blipFill>
        </p:spPr>
      </p:sp>
      <p:sp>
        <p:nvSpPr>
          <p:cNvPr name="TextBox 8" id="8"/>
          <p:cNvSpPr txBox="true"/>
          <p:nvPr/>
        </p:nvSpPr>
        <p:spPr>
          <a:xfrm rot="0">
            <a:off x="1849914" y="2436318"/>
            <a:ext cx="10013962" cy="5442939"/>
          </a:xfrm>
          <a:prstGeom prst="rect">
            <a:avLst/>
          </a:prstGeom>
        </p:spPr>
        <p:txBody>
          <a:bodyPr anchor="t" rtlCol="false" tIns="0" lIns="0" bIns="0" rIns="0">
            <a:spAutoFit/>
          </a:bodyPr>
          <a:lstStyle/>
          <a:p>
            <a:pPr algn="l">
              <a:lnSpc>
                <a:spcPts val="2916"/>
              </a:lnSpc>
            </a:pPr>
            <a:r>
              <a:rPr lang="en-US" sz="2700" spc="720">
                <a:solidFill>
                  <a:srgbClr val="6D3426"/>
                </a:solidFill>
                <a:latin typeface="Aftika Extra-Light"/>
                <a:ea typeface="Aftika Extra-Light"/>
                <a:cs typeface="Aftika Extra-Light"/>
                <a:sym typeface="Aftika Extra-Light"/>
              </a:rPr>
              <a:t>Lorem ipsum</a:t>
            </a:r>
            <a:r>
              <a:rPr lang="en-US" sz="2700" spc="720">
                <a:solidFill>
                  <a:srgbClr val="6D3426"/>
                </a:solidFill>
                <a:latin typeface="Aftika Extra-Light"/>
                <a:ea typeface="Aftika Extra-Light"/>
                <a:cs typeface="Aftika Extra-Light"/>
                <a:sym typeface="Aftika Extra-Light"/>
              </a:rPr>
              <a:t> dolor sit amet, consectetur adipiscing elit, sed do eiusmod tempor incididunt ut labore et dolore magna aliqua. Ut enim ad minim veniam, quis nostrud exercitation ullamco laboris nisi ut aliquip ex ea commodo consequat.</a:t>
            </a:r>
          </a:p>
          <a:p>
            <a:pPr algn="l">
              <a:lnSpc>
                <a:spcPts val="2916"/>
              </a:lnSpc>
            </a:pPr>
          </a:p>
          <a:p>
            <a:pPr algn="l">
              <a:lnSpc>
                <a:spcPts val="2916"/>
              </a:lnSpc>
            </a:pPr>
            <a:r>
              <a:rPr lang="en-US" b="true" sz="2700" spc="722">
                <a:solidFill>
                  <a:srgbClr val="6D3426"/>
                </a:solidFill>
                <a:latin typeface="Aftika Bold"/>
                <a:ea typeface="Aftika Bold"/>
                <a:cs typeface="Aftika Bold"/>
                <a:sym typeface="Aftika Bold"/>
              </a:rPr>
              <a:t>Duis aute irure dolor in reprehenderit in voluptate velit esse cillum dolore eu fugiat nulla pariatur. Excepteur sint occaecat cupidatat non proident, sunt in culpa qui officia deserunt mollit anim id est laborum.</a:t>
            </a:r>
          </a:p>
        </p:txBody>
      </p:sp>
      <p:grpSp>
        <p:nvGrpSpPr>
          <p:cNvPr name="Group 9" id="9"/>
          <p:cNvGrpSpPr/>
          <p:nvPr/>
        </p:nvGrpSpPr>
        <p:grpSpPr>
          <a:xfrm rot="0">
            <a:off x="17182729" y="9410700"/>
            <a:ext cx="611372" cy="603733"/>
            <a:chOff x="0" y="0"/>
            <a:chExt cx="815162" cy="804977"/>
          </a:xfrm>
        </p:grpSpPr>
        <p:sp>
          <p:nvSpPr>
            <p:cNvPr name="Freeform 10" id="10"/>
            <p:cNvSpPr/>
            <p:nvPr/>
          </p:nvSpPr>
          <p:spPr>
            <a:xfrm flipH="false" flipV="false" rot="0">
              <a:off x="0" y="0"/>
              <a:ext cx="815213" cy="804926"/>
            </a:xfrm>
            <a:custGeom>
              <a:avLst/>
              <a:gdLst/>
              <a:ahLst/>
              <a:cxnLst/>
              <a:rect r="r" b="b" t="t" l="l"/>
              <a:pathLst>
                <a:path h="804926" w="815213">
                  <a:moveTo>
                    <a:pt x="0" y="0"/>
                  </a:moveTo>
                  <a:lnTo>
                    <a:pt x="815213" y="0"/>
                  </a:lnTo>
                  <a:lnTo>
                    <a:pt x="815213" y="804926"/>
                  </a:lnTo>
                  <a:lnTo>
                    <a:pt x="0" y="804926"/>
                  </a:lnTo>
                  <a:lnTo>
                    <a:pt x="0" y="0"/>
                  </a:lnTo>
                  <a:close/>
                </a:path>
              </a:pathLst>
            </a:custGeom>
            <a:blipFill>
              <a:blip r:embed="rId6"/>
              <a:stretch>
                <a:fillRect l="0" t="0" r="6" b="-6"/>
              </a:stretch>
            </a:blipFill>
          </p:spPr>
        </p:sp>
      </p:grpSp>
      <p:grpSp>
        <p:nvGrpSpPr>
          <p:cNvPr name="Group 11" id="11"/>
          <p:cNvGrpSpPr/>
          <p:nvPr/>
        </p:nvGrpSpPr>
        <p:grpSpPr>
          <a:xfrm rot="0">
            <a:off x="15719574" y="9501997"/>
            <a:ext cx="1233430" cy="512435"/>
            <a:chOff x="0" y="0"/>
            <a:chExt cx="1644574" cy="683247"/>
          </a:xfrm>
        </p:grpSpPr>
        <p:sp>
          <p:nvSpPr>
            <p:cNvPr name="Freeform 12" id="12"/>
            <p:cNvSpPr/>
            <p:nvPr/>
          </p:nvSpPr>
          <p:spPr>
            <a:xfrm flipH="false" flipV="false" rot="0">
              <a:off x="0" y="0"/>
              <a:ext cx="1644523" cy="683260"/>
            </a:xfrm>
            <a:custGeom>
              <a:avLst/>
              <a:gdLst/>
              <a:ahLst/>
              <a:cxnLst/>
              <a:rect r="r" b="b" t="t" l="l"/>
              <a:pathLst>
                <a:path h="683260" w="1644523">
                  <a:moveTo>
                    <a:pt x="0" y="0"/>
                  </a:moveTo>
                  <a:lnTo>
                    <a:pt x="1644523" y="0"/>
                  </a:lnTo>
                  <a:lnTo>
                    <a:pt x="1644523" y="683260"/>
                  </a:lnTo>
                  <a:lnTo>
                    <a:pt x="0" y="683260"/>
                  </a:lnTo>
                  <a:lnTo>
                    <a:pt x="0" y="0"/>
                  </a:lnTo>
                  <a:close/>
                </a:path>
              </a:pathLst>
            </a:custGeom>
            <a:blipFill>
              <a:blip r:embed="rId7"/>
              <a:stretch>
                <a:fillRect l="0" t="-24" r="-3" b="-24"/>
              </a:stretch>
            </a:blipFill>
          </p:spPr>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46" t="0" r="-46" b="0"/>
            </a:stretch>
          </a:blipFill>
        </p:spPr>
      </p:sp>
      <p:grpSp>
        <p:nvGrpSpPr>
          <p:cNvPr name="Group 3" id="3"/>
          <p:cNvGrpSpPr/>
          <p:nvPr/>
        </p:nvGrpSpPr>
        <p:grpSpPr>
          <a:xfrm rot="0">
            <a:off x="17030329" y="9258300"/>
            <a:ext cx="611372" cy="603733"/>
            <a:chOff x="0" y="0"/>
            <a:chExt cx="815162" cy="804977"/>
          </a:xfrm>
        </p:grpSpPr>
        <p:sp>
          <p:nvSpPr>
            <p:cNvPr name="Freeform 4" id="4"/>
            <p:cNvSpPr/>
            <p:nvPr/>
          </p:nvSpPr>
          <p:spPr>
            <a:xfrm flipH="false" flipV="false" rot="0">
              <a:off x="0" y="0"/>
              <a:ext cx="815213" cy="804926"/>
            </a:xfrm>
            <a:custGeom>
              <a:avLst/>
              <a:gdLst/>
              <a:ahLst/>
              <a:cxnLst/>
              <a:rect r="r" b="b" t="t" l="l"/>
              <a:pathLst>
                <a:path h="804926" w="815213">
                  <a:moveTo>
                    <a:pt x="0" y="0"/>
                  </a:moveTo>
                  <a:lnTo>
                    <a:pt x="815213" y="0"/>
                  </a:lnTo>
                  <a:lnTo>
                    <a:pt x="815213" y="804926"/>
                  </a:lnTo>
                  <a:lnTo>
                    <a:pt x="0" y="804926"/>
                  </a:lnTo>
                  <a:lnTo>
                    <a:pt x="0" y="0"/>
                  </a:lnTo>
                  <a:close/>
                </a:path>
              </a:pathLst>
            </a:custGeom>
            <a:blipFill>
              <a:blip r:embed="rId3"/>
              <a:stretch>
                <a:fillRect l="0" t="0" r="6" b="-6"/>
              </a:stretch>
            </a:blipFill>
          </p:spPr>
        </p:sp>
      </p:grpSp>
      <p:grpSp>
        <p:nvGrpSpPr>
          <p:cNvPr name="Group 5" id="5"/>
          <p:cNvGrpSpPr/>
          <p:nvPr/>
        </p:nvGrpSpPr>
        <p:grpSpPr>
          <a:xfrm rot="0">
            <a:off x="15567174" y="9349597"/>
            <a:ext cx="1233430" cy="512435"/>
            <a:chOff x="0" y="0"/>
            <a:chExt cx="1644574" cy="683247"/>
          </a:xfrm>
        </p:grpSpPr>
        <p:sp>
          <p:nvSpPr>
            <p:cNvPr name="Freeform 6" id="6"/>
            <p:cNvSpPr/>
            <p:nvPr/>
          </p:nvSpPr>
          <p:spPr>
            <a:xfrm flipH="false" flipV="false" rot="0">
              <a:off x="0" y="0"/>
              <a:ext cx="1644523" cy="683260"/>
            </a:xfrm>
            <a:custGeom>
              <a:avLst/>
              <a:gdLst/>
              <a:ahLst/>
              <a:cxnLst/>
              <a:rect r="r" b="b" t="t" l="l"/>
              <a:pathLst>
                <a:path h="683260" w="1644523">
                  <a:moveTo>
                    <a:pt x="0" y="0"/>
                  </a:moveTo>
                  <a:lnTo>
                    <a:pt x="1644523" y="0"/>
                  </a:lnTo>
                  <a:lnTo>
                    <a:pt x="1644523" y="683260"/>
                  </a:lnTo>
                  <a:lnTo>
                    <a:pt x="0" y="683260"/>
                  </a:lnTo>
                  <a:lnTo>
                    <a:pt x="0" y="0"/>
                  </a:lnTo>
                  <a:close/>
                </a:path>
              </a:pathLst>
            </a:custGeom>
            <a:blipFill>
              <a:blip r:embed="rId4"/>
              <a:stretch>
                <a:fillRect l="0" t="-24" r="-3" b="-24"/>
              </a:stretch>
            </a:blipFill>
          </p:spPr>
        </p:sp>
      </p:grpSp>
      <p:sp>
        <p:nvSpPr>
          <p:cNvPr name="TextBox 7" id="7"/>
          <p:cNvSpPr txBox="true"/>
          <p:nvPr/>
        </p:nvSpPr>
        <p:spPr>
          <a:xfrm rot="0">
            <a:off x="3543361" y="5948929"/>
            <a:ext cx="9917544" cy="1390724"/>
          </a:xfrm>
          <a:prstGeom prst="rect">
            <a:avLst/>
          </a:prstGeom>
        </p:spPr>
        <p:txBody>
          <a:bodyPr anchor="t" rtlCol="false" tIns="0" lIns="0" bIns="0" rIns="0">
            <a:spAutoFit/>
          </a:bodyPr>
          <a:lstStyle/>
          <a:p>
            <a:pPr algn="l">
              <a:lnSpc>
                <a:spcPts val="10799"/>
              </a:lnSpc>
            </a:pPr>
            <a:r>
              <a:rPr lang="en-US" sz="9999" spc="699">
                <a:solidFill>
                  <a:srgbClr val="C34340"/>
                </a:solidFill>
                <a:latin typeface="against"/>
                <a:ea typeface="against"/>
                <a:cs typeface="against"/>
                <a:sym typeface="against"/>
              </a:rPr>
              <a:t>IMPSUM...</a:t>
            </a:r>
          </a:p>
        </p:txBody>
      </p:sp>
      <p:sp>
        <p:nvSpPr>
          <p:cNvPr name="TextBox 8" id="8"/>
          <p:cNvSpPr txBox="true"/>
          <p:nvPr/>
        </p:nvSpPr>
        <p:spPr>
          <a:xfrm rot="0">
            <a:off x="3057722" y="2946439"/>
            <a:ext cx="5746396" cy="971978"/>
          </a:xfrm>
          <a:prstGeom prst="rect">
            <a:avLst/>
          </a:prstGeom>
        </p:spPr>
        <p:txBody>
          <a:bodyPr anchor="t" rtlCol="false" tIns="0" lIns="0" bIns="0" rIns="0">
            <a:spAutoFit/>
          </a:bodyPr>
          <a:lstStyle/>
          <a:p>
            <a:pPr algn="l">
              <a:lnSpc>
                <a:spcPts val="7452"/>
              </a:lnSpc>
            </a:pPr>
            <a:r>
              <a:rPr lang="en-US" sz="6900" spc="483">
                <a:solidFill>
                  <a:srgbClr val="E28166"/>
                </a:solidFill>
                <a:latin typeface="against"/>
                <a:ea typeface="against"/>
                <a:cs typeface="against"/>
                <a:sym typeface="against"/>
              </a:rPr>
              <a:t>Lorem</a:t>
            </a:r>
          </a:p>
        </p:txBody>
      </p:sp>
      <p:sp>
        <p:nvSpPr>
          <p:cNvPr name="TextBox 9" id="9"/>
          <p:cNvSpPr txBox="true"/>
          <p:nvPr/>
        </p:nvSpPr>
        <p:spPr>
          <a:xfrm rot="0">
            <a:off x="7273446" y="2946439"/>
            <a:ext cx="5793760" cy="971978"/>
          </a:xfrm>
          <a:prstGeom prst="rect">
            <a:avLst/>
          </a:prstGeom>
        </p:spPr>
        <p:txBody>
          <a:bodyPr anchor="t" rtlCol="false" tIns="0" lIns="0" bIns="0" rIns="0">
            <a:spAutoFit/>
          </a:bodyPr>
          <a:lstStyle/>
          <a:p>
            <a:pPr algn="l">
              <a:lnSpc>
                <a:spcPts val="7452"/>
              </a:lnSpc>
            </a:pPr>
            <a:r>
              <a:rPr lang="en-US" sz="6900" spc="483">
                <a:solidFill>
                  <a:srgbClr val="6D3426"/>
                </a:solidFill>
                <a:latin typeface="against"/>
                <a:ea typeface="against"/>
                <a:cs typeface="against"/>
                <a:sym typeface="against"/>
              </a:rPr>
              <a:t>ipsum</a:t>
            </a:r>
          </a:p>
        </p:txBody>
      </p:sp>
      <p:sp>
        <p:nvSpPr>
          <p:cNvPr name="TextBox 10" id="10"/>
          <p:cNvSpPr txBox="true"/>
          <p:nvPr/>
        </p:nvSpPr>
        <p:spPr>
          <a:xfrm rot="0">
            <a:off x="3714604" y="4247798"/>
            <a:ext cx="4787530" cy="1227968"/>
          </a:xfrm>
          <a:prstGeom prst="rect">
            <a:avLst/>
          </a:prstGeom>
        </p:spPr>
        <p:txBody>
          <a:bodyPr anchor="t" rtlCol="false" tIns="0" lIns="0" bIns="0" rIns="0">
            <a:spAutoFit/>
          </a:bodyPr>
          <a:lstStyle/>
          <a:p>
            <a:pPr algn="l">
              <a:lnSpc>
                <a:spcPts val="9396"/>
              </a:lnSpc>
            </a:pPr>
            <a:r>
              <a:rPr lang="en-US" sz="8700" spc="609">
                <a:solidFill>
                  <a:srgbClr val="E28166"/>
                </a:solidFill>
                <a:latin typeface="against"/>
                <a:ea typeface="against"/>
                <a:cs typeface="against"/>
                <a:sym typeface="against"/>
              </a:rPr>
              <a:t>dolor</a:t>
            </a:r>
          </a:p>
        </p:txBody>
      </p:sp>
      <p:sp>
        <p:nvSpPr>
          <p:cNvPr name="TextBox 11" id="11"/>
          <p:cNvSpPr txBox="true"/>
          <p:nvPr/>
        </p:nvSpPr>
        <p:spPr>
          <a:xfrm rot="0">
            <a:off x="7910610" y="4247798"/>
            <a:ext cx="4181733" cy="1227968"/>
          </a:xfrm>
          <a:prstGeom prst="rect">
            <a:avLst/>
          </a:prstGeom>
        </p:spPr>
        <p:txBody>
          <a:bodyPr anchor="t" rtlCol="false" tIns="0" lIns="0" bIns="0" rIns="0">
            <a:spAutoFit/>
          </a:bodyPr>
          <a:lstStyle/>
          <a:p>
            <a:pPr algn="l">
              <a:lnSpc>
                <a:spcPts val="9396"/>
              </a:lnSpc>
            </a:pPr>
            <a:r>
              <a:rPr lang="en-US" sz="8700" spc="609">
                <a:solidFill>
                  <a:srgbClr val="6D3426"/>
                </a:solidFill>
                <a:latin typeface="against"/>
                <a:ea typeface="against"/>
                <a:cs typeface="against"/>
                <a:sym typeface="against"/>
              </a:rPr>
              <a:t>sit</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46" t="0" r="-46" b="0"/>
            </a:stretch>
          </a:blipFill>
        </p:spPr>
      </p:sp>
      <p:grpSp>
        <p:nvGrpSpPr>
          <p:cNvPr name="Group 3" id="3"/>
          <p:cNvGrpSpPr/>
          <p:nvPr/>
        </p:nvGrpSpPr>
        <p:grpSpPr>
          <a:xfrm rot="0">
            <a:off x="17030329" y="9258300"/>
            <a:ext cx="611372" cy="603733"/>
            <a:chOff x="0" y="0"/>
            <a:chExt cx="815162" cy="804977"/>
          </a:xfrm>
        </p:grpSpPr>
        <p:sp>
          <p:nvSpPr>
            <p:cNvPr name="Freeform 4" id="4"/>
            <p:cNvSpPr/>
            <p:nvPr/>
          </p:nvSpPr>
          <p:spPr>
            <a:xfrm flipH="false" flipV="false" rot="0">
              <a:off x="0" y="0"/>
              <a:ext cx="815213" cy="804926"/>
            </a:xfrm>
            <a:custGeom>
              <a:avLst/>
              <a:gdLst/>
              <a:ahLst/>
              <a:cxnLst/>
              <a:rect r="r" b="b" t="t" l="l"/>
              <a:pathLst>
                <a:path h="804926" w="815213">
                  <a:moveTo>
                    <a:pt x="0" y="0"/>
                  </a:moveTo>
                  <a:lnTo>
                    <a:pt x="815213" y="0"/>
                  </a:lnTo>
                  <a:lnTo>
                    <a:pt x="815213" y="804926"/>
                  </a:lnTo>
                  <a:lnTo>
                    <a:pt x="0" y="804926"/>
                  </a:lnTo>
                  <a:lnTo>
                    <a:pt x="0" y="0"/>
                  </a:lnTo>
                  <a:close/>
                </a:path>
              </a:pathLst>
            </a:custGeom>
            <a:blipFill>
              <a:blip r:embed="rId3"/>
              <a:stretch>
                <a:fillRect l="0" t="0" r="6" b="-6"/>
              </a:stretch>
            </a:blipFill>
          </p:spPr>
        </p:sp>
      </p:grpSp>
      <p:grpSp>
        <p:nvGrpSpPr>
          <p:cNvPr name="Group 5" id="5"/>
          <p:cNvGrpSpPr/>
          <p:nvPr/>
        </p:nvGrpSpPr>
        <p:grpSpPr>
          <a:xfrm rot="0">
            <a:off x="15567174" y="9349597"/>
            <a:ext cx="1233430" cy="512435"/>
            <a:chOff x="0" y="0"/>
            <a:chExt cx="1644574" cy="683247"/>
          </a:xfrm>
        </p:grpSpPr>
        <p:sp>
          <p:nvSpPr>
            <p:cNvPr name="Freeform 6" id="6"/>
            <p:cNvSpPr/>
            <p:nvPr/>
          </p:nvSpPr>
          <p:spPr>
            <a:xfrm flipH="false" flipV="false" rot="0">
              <a:off x="0" y="0"/>
              <a:ext cx="1644523" cy="683260"/>
            </a:xfrm>
            <a:custGeom>
              <a:avLst/>
              <a:gdLst/>
              <a:ahLst/>
              <a:cxnLst/>
              <a:rect r="r" b="b" t="t" l="l"/>
              <a:pathLst>
                <a:path h="683260" w="1644523">
                  <a:moveTo>
                    <a:pt x="0" y="0"/>
                  </a:moveTo>
                  <a:lnTo>
                    <a:pt x="1644523" y="0"/>
                  </a:lnTo>
                  <a:lnTo>
                    <a:pt x="1644523" y="683260"/>
                  </a:lnTo>
                  <a:lnTo>
                    <a:pt x="0" y="683260"/>
                  </a:lnTo>
                  <a:lnTo>
                    <a:pt x="0" y="0"/>
                  </a:lnTo>
                  <a:close/>
                </a:path>
              </a:pathLst>
            </a:custGeom>
            <a:blipFill>
              <a:blip r:embed="rId4"/>
              <a:stretch>
                <a:fillRect l="0" t="-24" r="-3" b="-24"/>
              </a:stretch>
            </a:blipFill>
          </p:spPr>
        </p:sp>
      </p:grpSp>
      <p:sp>
        <p:nvSpPr>
          <p:cNvPr name="Freeform 7" id="7"/>
          <p:cNvSpPr/>
          <p:nvPr/>
        </p:nvSpPr>
        <p:spPr>
          <a:xfrm flipH="false" flipV="false" rot="0">
            <a:off x="1874697" y="2675431"/>
            <a:ext cx="3384052" cy="4931223"/>
          </a:xfrm>
          <a:custGeom>
            <a:avLst/>
            <a:gdLst/>
            <a:ahLst/>
            <a:cxnLst/>
            <a:rect r="r" b="b" t="t" l="l"/>
            <a:pathLst>
              <a:path h="4931223" w="3384052">
                <a:moveTo>
                  <a:pt x="0" y="0"/>
                </a:moveTo>
                <a:lnTo>
                  <a:pt x="3384052" y="0"/>
                </a:lnTo>
                <a:lnTo>
                  <a:pt x="3384052" y="4931222"/>
                </a:lnTo>
                <a:lnTo>
                  <a:pt x="0" y="493122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2795198" y="1903906"/>
            <a:ext cx="1857375" cy="1857375"/>
          </a:xfrm>
          <a:custGeom>
            <a:avLst/>
            <a:gdLst/>
            <a:ahLst/>
            <a:cxnLst/>
            <a:rect r="r" b="b" t="t" l="l"/>
            <a:pathLst>
              <a:path h="1857375" w="1857375">
                <a:moveTo>
                  <a:pt x="0" y="0"/>
                </a:moveTo>
                <a:lnTo>
                  <a:pt x="1857375" y="0"/>
                </a:lnTo>
                <a:lnTo>
                  <a:pt x="1857375" y="1857375"/>
                </a:lnTo>
                <a:lnTo>
                  <a:pt x="0" y="1857375"/>
                </a:lnTo>
                <a:lnTo>
                  <a:pt x="0" y="0"/>
                </a:lnTo>
                <a:close/>
              </a:path>
            </a:pathLst>
          </a:custGeom>
          <a:blipFill>
            <a:blip r:embed="rId7">
              <a:alphaModFix amt="35000"/>
              <a:extLst>
                <a:ext uri="{96DAC541-7B7A-43D3-8B79-37D633B846F1}">
                  <asvg:svgBlip xmlns:asvg="http://schemas.microsoft.com/office/drawing/2016/SVG/main" r:embed="rId8"/>
                </a:ext>
              </a:extLst>
            </a:blip>
            <a:stretch>
              <a:fillRect l="0" t="0" r="0" b="0"/>
            </a:stretch>
          </a:blipFill>
          <a:ln cap="sq">
            <a:noFill/>
            <a:prstDash val="solid"/>
            <a:miter/>
          </a:ln>
        </p:spPr>
      </p:sp>
      <p:grpSp>
        <p:nvGrpSpPr>
          <p:cNvPr name="Group 9" id="9"/>
          <p:cNvGrpSpPr/>
          <p:nvPr/>
        </p:nvGrpSpPr>
        <p:grpSpPr>
          <a:xfrm rot="0">
            <a:off x="2795198" y="1903906"/>
            <a:ext cx="1543050" cy="1543050"/>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A4E4E"/>
            </a:solidFill>
          </p:spPr>
        </p:sp>
        <p:sp>
          <p:nvSpPr>
            <p:cNvPr name="TextBox 11" id="11"/>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5594398" y="2675431"/>
            <a:ext cx="3384052" cy="4931223"/>
          </a:xfrm>
          <a:custGeom>
            <a:avLst/>
            <a:gdLst/>
            <a:ahLst/>
            <a:cxnLst/>
            <a:rect r="r" b="b" t="t" l="l"/>
            <a:pathLst>
              <a:path h="4931223" w="3384052">
                <a:moveTo>
                  <a:pt x="0" y="0"/>
                </a:moveTo>
                <a:lnTo>
                  <a:pt x="3384052" y="0"/>
                </a:lnTo>
                <a:lnTo>
                  <a:pt x="3384052" y="4931222"/>
                </a:lnTo>
                <a:lnTo>
                  <a:pt x="0" y="493122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p:cNvSpPr/>
          <p:nvPr/>
        </p:nvSpPr>
        <p:spPr>
          <a:xfrm flipH="false" flipV="false" rot="0">
            <a:off x="6514899" y="1903906"/>
            <a:ext cx="1857375" cy="1857375"/>
          </a:xfrm>
          <a:custGeom>
            <a:avLst/>
            <a:gdLst/>
            <a:ahLst/>
            <a:cxnLst/>
            <a:rect r="r" b="b" t="t" l="l"/>
            <a:pathLst>
              <a:path h="1857375" w="1857375">
                <a:moveTo>
                  <a:pt x="0" y="0"/>
                </a:moveTo>
                <a:lnTo>
                  <a:pt x="1857375" y="0"/>
                </a:lnTo>
                <a:lnTo>
                  <a:pt x="1857375" y="1857375"/>
                </a:lnTo>
                <a:lnTo>
                  <a:pt x="0" y="1857375"/>
                </a:lnTo>
                <a:lnTo>
                  <a:pt x="0" y="0"/>
                </a:lnTo>
                <a:close/>
              </a:path>
            </a:pathLst>
          </a:custGeom>
          <a:blipFill>
            <a:blip r:embed="rId7">
              <a:alphaModFix amt="35000"/>
              <a:extLst>
                <a:ext uri="{96DAC541-7B7A-43D3-8B79-37D633B846F1}">
                  <asvg:svgBlip xmlns:asvg="http://schemas.microsoft.com/office/drawing/2016/SVG/main" r:embed="rId9"/>
                </a:ext>
              </a:extLst>
            </a:blip>
            <a:stretch>
              <a:fillRect l="0" t="0" r="0" b="0"/>
            </a:stretch>
          </a:blipFill>
          <a:ln cap="sq">
            <a:noFill/>
            <a:prstDash val="solid"/>
            <a:miter/>
          </a:ln>
        </p:spPr>
      </p:sp>
      <p:grpSp>
        <p:nvGrpSpPr>
          <p:cNvPr name="Group 14" id="14"/>
          <p:cNvGrpSpPr/>
          <p:nvPr/>
        </p:nvGrpSpPr>
        <p:grpSpPr>
          <a:xfrm rot="0">
            <a:off x="6514899" y="1903906"/>
            <a:ext cx="1543050" cy="1543050"/>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D3426"/>
            </a:solidFill>
          </p:spPr>
        </p:sp>
        <p:sp>
          <p:nvSpPr>
            <p:cNvPr name="TextBox 16" id="16"/>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sp>
        <p:nvSpPr>
          <p:cNvPr name="Freeform 17" id="17"/>
          <p:cNvSpPr/>
          <p:nvPr/>
        </p:nvSpPr>
        <p:spPr>
          <a:xfrm flipH="false" flipV="false" rot="0">
            <a:off x="9311825" y="2675431"/>
            <a:ext cx="3384052" cy="4931223"/>
          </a:xfrm>
          <a:custGeom>
            <a:avLst/>
            <a:gdLst/>
            <a:ahLst/>
            <a:cxnLst/>
            <a:rect r="r" b="b" t="t" l="l"/>
            <a:pathLst>
              <a:path h="4931223" w="3384052">
                <a:moveTo>
                  <a:pt x="0" y="0"/>
                </a:moveTo>
                <a:lnTo>
                  <a:pt x="3384051" y="0"/>
                </a:lnTo>
                <a:lnTo>
                  <a:pt x="3384051" y="4931222"/>
                </a:lnTo>
                <a:lnTo>
                  <a:pt x="0" y="493122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8" id="18"/>
          <p:cNvSpPr/>
          <p:nvPr/>
        </p:nvSpPr>
        <p:spPr>
          <a:xfrm flipH="false" flipV="false" rot="0">
            <a:off x="10232326" y="1903906"/>
            <a:ext cx="1857375" cy="1857375"/>
          </a:xfrm>
          <a:custGeom>
            <a:avLst/>
            <a:gdLst/>
            <a:ahLst/>
            <a:cxnLst/>
            <a:rect r="r" b="b" t="t" l="l"/>
            <a:pathLst>
              <a:path h="1857375" w="1857375">
                <a:moveTo>
                  <a:pt x="0" y="0"/>
                </a:moveTo>
                <a:lnTo>
                  <a:pt x="1857375" y="0"/>
                </a:lnTo>
                <a:lnTo>
                  <a:pt x="1857375" y="1857375"/>
                </a:lnTo>
                <a:lnTo>
                  <a:pt x="0" y="1857375"/>
                </a:lnTo>
                <a:lnTo>
                  <a:pt x="0" y="0"/>
                </a:lnTo>
                <a:close/>
              </a:path>
            </a:pathLst>
          </a:custGeom>
          <a:blipFill>
            <a:blip r:embed="rId7">
              <a:alphaModFix amt="35000"/>
              <a:extLst>
                <a:ext uri="{96DAC541-7B7A-43D3-8B79-37D633B846F1}">
                  <asvg:svgBlip xmlns:asvg="http://schemas.microsoft.com/office/drawing/2016/SVG/main" r:embed="rId10"/>
                </a:ext>
              </a:extLst>
            </a:blip>
            <a:stretch>
              <a:fillRect l="0" t="0" r="0" b="0"/>
            </a:stretch>
          </a:blipFill>
          <a:ln cap="sq">
            <a:noFill/>
            <a:prstDash val="solid"/>
            <a:miter/>
          </a:ln>
        </p:spPr>
      </p:sp>
      <p:grpSp>
        <p:nvGrpSpPr>
          <p:cNvPr name="Group 19" id="19"/>
          <p:cNvGrpSpPr/>
          <p:nvPr/>
        </p:nvGrpSpPr>
        <p:grpSpPr>
          <a:xfrm rot="0">
            <a:off x="10232326" y="1903906"/>
            <a:ext cx="1543050" cy="1543050"/>
            <a:chOff x="0" y="0"/>
            <a:chExt cx="812800" cy="812800"/>
          </a:xfrm>
        </p:grpSpPr>
        <p:sp>
          <p:nvSpPr>
            <p:cNvPr name="Freeform 20" id="2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28166"/>
            </a:solidFill>
          </p:spPr>
        </p:sp>
        <p:sp>
          <p:nvSpPr>
            <p:cNvPr name="TextBox 21" id="21"/>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sp>
        <p:nvSpPr>
          <p:cNvPr name="Freeform 22" id="22"/>
          <p:cNvSpPr/>
          <p:nvPr/>
        </p:nvSpPr>
        <p:spPr>
          <a:xfrm flipH="false" flipV="false" rot="0">
            <a:off x="13029251" y="2675431"/>
            <a:ext cx="3384052" cy="4931223"/>
          </a:xfrm>
          <a:custGeom>
            <a:avLst/>
            <a:gdLst/>
            <a:ahLst/>
            <a:cxnLst/>
            <a:rect r="r" b="b" t="t" l="l"/>
            <a:pathLst>
              <a:path h="4931223" w="3384052">
                <a:moveTo>
                  <a:pt x="0" y="0"/>
                </a:moveTo>
                <a:lnTo>
                  <a:pt x="3384052" y="0"/>
                </a:lnTo>
                <a:lnTo>
                  <a:pt x="3384052" y="4931222"/>
                </a:lnTo>
                <a:lnTo>
                  <a:pt x="0" y="493122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3" id="23"/>
          <p:cNvSpPr/>
          <p:nvPr/>
        </p:nvSpPr>
        <p:spPr>
          <a:xfrm flipH="false" flipV="false" rot="0">
            <a:off x="13949752" y="1903906"/>
            <a:ext cx="1857375" cy="1857375"/>
          </a:xfrm>
          <a:custGeom>
            <a:avLst/>
            <a:gdLst/>
            <a:ahLst/>
            <a:cxnLst/>
            <a:rect r="r" b="b" t="t" l="l"/>
            <a:pathLst>
              <a:path h="1857375" w="1857375">
                <a:moveTo>
                  <a:pt x="0" y="0"/>
                </a:moveTo>
                <a:lnTo>
                  <a:pt x="1857375" y="0"/>
                </a:lnTo>
                <a:lnTo>
                  <a:pt x="1857375" y="1857375"/>
                </a:lnTo>
                <a:lnTo>
                  <a:pt x="0" y="1857375"/>
                </a:lnTo>
                <a:lnTo>
                  <a:pt x="0" y="0"/>
                </a:lnTo>
                <a:close/>
              </a:path>
            </a:pathLst>
          </a:custGeom>
          <a:blipFill>
            <a:blip r:embed="rId7">
              <a:alphaModFix amt="35000"/>
              <a:extLst>
                <a:ext uri="{96DAC541-7B7A-43D3-8B79-37D633B846F1}">
                  <asvg:svgBlip xmlns:asvg="http://schemas.microsoft.com/office/drawing/2016/SVG/main" r:embed="rId11"/>
                </a:ext>
              </a:extLst>
            </a:blip>
            <a:stretch>
              <a:fillRect l="0" t="0" r="0" b="0"/>
            </a:stretch>
          </a:blipFill>
          <a:ln cap="sq">
            <a:noFill/>
            <a:prstDash val="solid"/>
            <a:miter/>
          </a:ln>
        </p:spPr>
      </p:sp>
      <p:grpSp>
        <p:nvGrpSpPr>
          <p:cNvPr name="Group 24" id="24"/>
          <p:cNvGrpSpPr/>
          <p:nvPr/>
        </p:nvGrpSpPr>
        <p:grpSpPr>
          <a:xfrm rot="0">
            <a:off x="13949752" y="1903906"/>
            <a:ext cx="1543050" cy="1543050"/>
            <a:chOff x="0" y="0"/>
            <a:chExt cx="812800" cy="812800"/>
          </a:xfrm>
        </p:grpSpPr>
        <p:sp>
          <p:nvSpPr>
            <p:cNvPr name="Freeform 25" id="2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26" id="26"/>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sp>
        <p:nvSpPr>
          <p:cNvPr name="AutoShape 27" id="27"/>
          <p:cNvSpPr/>
          <p:nvPr/>
        </p:nvSpPr>
        <p:spPr>
          <a:xfrm flipV="true">
            <a:off x="3566723" y="8055071"/>
            <a:ext cx="11154554" cy="0"/>
          </a:xfrm>
          <a:prstGeom prst="line">
            <a:avLst/>
          </a:prstGeom>
          <a:ln cap="flat" w="38100">
            <a:solidFill>
              <a:srgbClr val="C34340"/>
            </a:solidFill>
            <a:prstDash val="sysDash"/>
            <a:headEnd type="none" len="sm" w="sm"/>
            <a:tailEnd type="none" len="sm" w="sm"/>
          </a:ln>
        </p:spPr>
      </p:sp>
      <p:grpSp>
        <p:nvGrpSpPr>
          <p:cNvPr name="Group 28" id="28"/>
          <p:cNvGrpSpPr/>
          <p:nvPr/>
        </p:nvGrpSpPr>
        <p:grpSpPr>
          <a:xfrm rot="0">
            <a:off x="3468468" y="7956816"/>
            <a:ext cx="196510" cy="196510"/>
            <a:chOff x="0" y="0"/>
            <a:chExt cx="812800" cy="812800"/>
          </a:xfrm>
        </p:grpSpPr>
        <p:sp>
          <p:nvSpPr>
            <p:cNvPr name="Freeform 29" id="2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A4E4E"/>
            </a:solidFill>
          </p:spPr>
        </p:sp>
        <p:sp>
          <p:nvSpPr>
            <p:cNvPr name="TextBox 30" id="30"/>
            <p:cNvSpPr txBox="true"/>
            <p:nvPr/>
          </p:nvSpPr>
          <p:spPr>
            <a:xfrm>
              <a:off x="76200" y="76200"/>
              <a:ext cx="660400" cy="660400"/>
            </a:xfrm>
            <a:prstGeom prst="rect">
              <a:avLst/>
            </a:prstGeom>
          </p:spPr>
          <p:txBody>
            <a:bodyPr anchor="ctr" rtlCol="false" tIns="50800" lIns="50800" bIns="50800" rIns="50800"/>
            <a:lstStyle/>
            <a:p>
              <a:pPr algn="ctr">
                <a:lnSpc>
                  <a:spcPts val="2520"/>
                </a:lnSpc>
              </a:pPr>
            </a:p>
          </p:txBody>
        </p:sp>
      </p:grpSp>
      <p:grpSp>
        <p:nvGrpSpPr>
          <p:cNvPr name="Group 31" id="31"/>
          <p:cNvGrpSpPr/>
          <p:nvPr/>
        </p:nvGrpSpPr>
        <p:grpSpPr>
          <a:xfrm rot="0">
            <a:off x="7188169" y="7956816"/>
            <a:ext cx="196510" cy="196510"/>
            <a:chOff x="0" y="0"/>
            <a:chExt cx="812800" cy="812800"/>
          </a:xfrm>
        </p:grpSpPr>
        <p:sp>
          <p:nvSpPr>
            <p:cNvPr name="Freeform 32" id="3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2508"/>
            </a:solidFill>
          </p:spPr>
        </p:sp>
        <p:sp>
          <p:nvSpPr>
            <p:cNvPr name="TextBox 33" id="33"/>
            <p:cNvSpPr txBox="true"/>
            <p:nvPr/>
          </p:nvSpPr>
          <p:spPr>
            <a:xfrm>
              <a:off x="76200" y="76200"/>
              <a:ext cx="660400" cy="660400"/>
            </a:xfrm>
            <a:prstGeom prst="rect">
              <a:avLst/>
            </a:prstGeom>
          </p:spPr>
          <p:txBody>
            <a:bodyPr anchor="ctr" rtlCol="false" tIns="50800" lIns="50800" bIns="50800" rIns="50800"/>
            <a:lstStyle/>
            <a:p>
              <a:pPr algn="ctr">
                <a:lnSpc>
                  <a:spcPts val="2520"/>
                </a:lnSpc>
              </a:pPr>
            </a:p>
          </p:txBody>
        </p:sp>
      </p:grpSp>
      <p:grpSp>
        <p:nvGrpSpPr>
          <p:cNvPr name="Group 34" id="34"/>
          <p:cNvGrpSpPr/>
          <p:nvPr/>
        </p:nvGrpSpPr>
        <p:grpSpPr>
          <a:xfrm rot="0">
            <a:off x="10907870" y="7956816"/>
            <a:ext cx="196510" cy="196510"/>
            <a:chOff x="0" y="0"/>
            <a:chExt cx="812800" cy="812800"/>
          </a:xfrm>
        </p:grpSpPr>
        <p:sp>
          <p:nvSpPr>
            <p:cNvPr name="Freeform 35" id="3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28166"/>
            </a:solidFill>
          </p:spPr>
        </p:sp>
        <p:sp>
          <p:nvSpPr>
            <p:cNvPr name="TextBox 36" id="36"/>
            <p:cNvSpPr txBox="true"/>
            <p:nvPr/>
          </p:nvSpPr>
          <p:spPr>
            <a:xfrm>
              <a:off x="76200" y="76200"/>
              <a:ext cx="660400" cy="660400"/>
            </a:xfrm>
            <a:prstGeom prst="rect">
              <a:avLst/>
            </a:prstGeom>
          </p:spPr>
          <p:txBody>
            <a:bodyPr anchor="ctr" rtlCol="false" tIns="50800" lIns="50800" bIns="50800" rIns="50800"/>
            <a:lstStyle/>
            <a:p>
              <a:pPr algn="ctr">
                <a:lnSpc>
                  <a:spcPts val="2520"/>
                </a:lnSpc>
              </a:pPr>
            </a:p>
          </p:txBody>
        </p:sp>
      </p:grpSp>
      <p:grpSp>
        <p:nvGrpSpPr>
          <p:cNvPr name="Group 37" id="37"/>
          <p:cNvGrpSpPr/>
          <p:nvPr/>
        </p:nvGrpSpPr>
        <p:grpSpPr>
          <a:xfrm rot="0">
            <a:off x="14627572" y="7956816"/>
            <a:ext cx="196510" cy="196510"/>
            <a:chOff x="0" y="0"/>
            <a:chExt cx="812800" cy="812800"/>
          </a:xfrm>
        </p:grpSpPr>
        <p:sp>
          <p:nvSpPr>
            <p:cNvPr name="Freeform 38" id="3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39" id="39"/>
            <p:cNvSpPr txBox="true"/>
            <p:nvPr/>
          </p:nvSpPr>
          <p:spPr>
            <a:xfrm>
              <a:off x="76200" y="76200"/>
              <a:ext cx="660400" cy="660400"/>
            </a:xfrm>
            <a:prstGeom prst="rect">
              <a:avLst/>
            </a:prstGeom>
          </p:spPr>
          <p:txBody>
            <a:bodyPr anchor="ctr" rtlCol="false" tIns="50800" lIns="50800" bIns="50800" rIns="50800"/>
            <a:lstStyle/>
            <a:p>
              <a:pPr algn="ctr">
                <a:lnSpc>
                  <a:spcPts val="2520"/>
                </a:lnSpc>
              </a:pPr>
            </a:p>
          </p:txBody>
        </p:sp>
      </p:grpSp>
      <p:sp>
        <p:nvSpPr>
          <p:cNvPr name="Freeform 40" id="40"/>
          <p:cNvSpPr/>
          <p:nvPr/>
        </p:nvSpPr>
        <p:spPr>
          <a:xfrm flipH="false" flipV="false" rot="0">
            <a:off x="3189569" y="2298277"/>
            <a:ext cx="714375" cy="714375"/>
          </a:xfrm>
          <a:custGeom>
            <a:avLst/>
            <a:gdLst/>
            <a:ahLst/>
            <a:cxnLst/>
            <a:rect r="r" b="b" t="t" l="l"/>
            <a:pathLst>
              <a:path h="714375" w="714375">
                <a:moveTo>
                  <a:pt x="0" y="0"/>
                </a:moveTo>
                <a:lnTo>
                  <a:pt x="714375" y="0"/>
                </a:lnTo>
                <a:lnTo>
                  <a:pt x="714375" y="714375"/>
                </a:lnTo>
                <a:lnTo>
                  <a:pt x="0" y="71437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41" id="41"/>
          <p:cNvSpPr/>
          <p:nvPr/>
        </p:nvSpPr>
        <p:spPr>
          <a:xfrm flipH="false" flipV="false" rot="0">
            <a:off x="6928099" y="2324026"/>
            <a:ext cx="714375" cy="714375"/>
          </a:xfrm>
          <a:custGeom>
            <a:avLst/>
            <a:gdLst/>
            <a:ahLst/>
            <a:cxnLst/>
            <a:rect r="r" b="b" t="t" l="l"/>
            <a:pathLst>
              <a:path h="714375" w="714375">
                <a:moveTo>
                  <a:pt x="0" y="0"/>
                </a:moveTo>
                <a:lnTo>
                  <a:pt x="714375" y="0"/>
                </a:lnTo>
                <a:lnTo>
                  <a:pt x="714375" y="714375"/>
                </a:lnTo>
                <a:lnTo>
                  <a:pt x="0" y="71437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a:ln cap="sq">
            <a:noFill/>
            <a:prstDash val="solid"/>
            <a:miter/>
          </a:ln>
        </p:spPr>
      </p:sp>
      <p:sp>
        <p:nvSpPr>
          <p:cNvPr name="Freeform 42" id="42"/>
          <p:cNvSpPr/>
          <p:nvPr/>
        </p:nvSpPr>
        <p:spPr>
          <a:xfrm flipH="false" flipV="false" rot="0">
            <a:off x="10670560" y="2318243"/>
            <a:ext cx="714375" cy="714375"/>
          </a:xfrm>
          <a:custGeom>
            <a:avLst/>
            <a:gdLst/>
            <a:ahLst/>
            <a:cxnLst/>
            <a:rect r="r" b="b" t="t" l="l"/>
            <a:pathLst>
              <a:path h="714375" w="714375">
                <a:moveTo>
                  <a:pt x="0" y="0"/>
                </a:moveTo>
                <a:lnTo>
                  <a:pt x="714375" y="0"/>
                </a:lnTo>
                <a:lnTo>
                  <a:pt x="714375" y="714375"/>
                </a:lnTo>
                <a:lnTo>
                  <a:pt x="0" y="71437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a:ln cap="sq">
            <a:noFill/>
            <a:prstDash val="solid"/>
            <a:miter/>
          </a:ln>
        </p:spPr>
      </p:sp>
      <p:sp>
        <p:nvSpPr>
          <p:cNvPr name="Freeform 43" id="43"/>
          <p:cNvSpPr/>
          <p:nvPr/>
        </p:nvSpPr>
        <p:spPr>
          <a:xfrm flipH="false" flipV="false" rot="0">
            <a:off x="14368639" y="2336880"/>
            <a:ext cx="714375" cy="714375"/>
          </a:xfrm>
          <a:custGeom>
            <a:avLst/>
            <a:gdLst/>
            <a:ahLst/>
            <a:cxnLst/>
            <a:rect r="r" b="b" t="t" l="l"/>
            <a:pathLst>
              <a:path h="714375" w="714375">
                <a:moveTo>
                  <a:pt x="0" y="0"/>
                </a:moveTo>
                <a:lnTo>
                  <a:pt x="714375" y="0"/>
                </a:lnTo>
                <a:lnTo>
                  <a:pt x="714375" y="714375"/>
                </a:lnTo>
                <a:lnTo>
                  <a:pt x="0" y="714375"/>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a:ln cap="sq">
            <a:noFill/>
            <a:prstDash val="solid"/>
            <a:miter/>
          </a:ln>
        </p:spPr>
      </p:sp>
      <p:sp>
        <p:nvSpPr>
          <p:cNvPr name="TextBox 44" id="44"/>
          <p:cNvSpPr txBox="true"/>
          <p:nvPr/>
        </p:nvSpPr>
        <p:spPr>
          <a:xfrm rot="0">
            <a:off x="2343799" y="3666210"/>
            <a:ext cx="2445848" cy="314399"/>
          </a:xfrm>
          <a:prstGeom prst="rect">
            <a:avLst/>
          </a:prstGeom>
        </p:spPr>
        <p:txBody>
          <a:bodyPr anchor="t" rtlCol="false" tIns="0" lIns="0" bIns="0" rIns="0">
            <a:spAutoFit/>
          </a:bodyPr>
          <a:lstStyle/>
          <a:p>
            <a:pPr algn="ctr" marL="0" indent="0" lvl="1">
              <a:lnSpc>
                <a:spcPts val="2520"/>
              </a:lnSpc>
            </a:pPr>
            <a:r>
              <a:rPr lang="en-US" sz="2100">
                <a:solidFill>
                  <a:srgbClr val="512508"/>
                </a:solidFill>
                <a:latin typeface="against"/>
                <a:ea typeface="against"/>
                <a:cs typeface="against"/>
                <a:sym typeface="against"/>
              </a:rPr>
              <a:t>Lorem ipsum</a:t>
            </a:r>
          </a:p>
        </p:txBody>
      </p:sp>
      <p:sp>
        <p:nvSpPr>
          <p:cNvPr name="TextBox 45" id="45"/>
          <p:cNvSpPr txBox="true"/>
          <p:nvPr/>
        </p:nvSpPr>
        <p:spPr>
          <a:xfrm rot="0">
            <a:off x="2343799" y="4375416"/>
            <a:ext cx="2445848" cy="2562225"/>
          </a:xfrm>
          <a:prstGeom prst="rect">
            <a:avLst/>
          </a:prstGeom>
        </p:spPr>
        <p:txBody>
          <a:bodyPr anchor="t" rtlCol="false" tIns="0" lIns="0" bIns="0" rIns="0">
            <a:spAutoFit/>
          </a:bodyPr>
          <a:lstStyle/>
          <a:p>
            <a:pPr algn="ctr">
              <a:lnSpc>
                <a:spcPts val="2250"/>
              </a:lnSpc>
            </a:pPr>
            <a:r>
              <a:rPr lang="en-US" sz="1500">
                <a:solidFill>
                  <a:srgbClr val="512508"/>
                </a:solidFill>
                <a:latin typeface="Aftika Light"/>
                <a:ea typeface="Aftika Light"/>
                <a:cs typeface="Aftika Light"/>
                <a:sym typeface="Aftika Light"/>
              </a:rPr>
              <a:t>Lorem ipsum dolor sit amet, consectetur adipiscing elit</a:t>
            </a:r>
          </a:p>
          <a:p>
            <a:pPr algn="ctr">
              <a:lnSpc>
                <a:spcPts val="2250"/>
              </a:lnSpc>
            </a:pPr>
            <a:r>
              <a:rPr lang="en-US" sz="1500">
                <a:solidFill>
                  <a:srgbClr val="512508"/>
                </a:solidFill>
                <a:latin typeface="Aftika Light"/>
                <a:ea typeface="Aftika Light"/>
                <a:cs typeface="Aftika Light"/>
                <a:sym typeface="Aftika Light"/>
              </a:rPr>
              <a:t>Lorem ipsum dolor sit amet, consectetur adipiscing elit</a:t>
            </a:r>
          </a:p>
          <a:p>
            <a:pPr algn="ctr" marL="0" indent="0" lvl="0">
              <a:lnSpc>
                <a:spcPts val="2250"/>
              </a:lnSpc>
            </a:pPr>
            <a:r>
              <a:rPr lang="en-US" sz="1500">
                <a:solidFill>
                  <a:srgbClr val="512508"/>
                </a:solidFill>
                <a:latin typeface="Aftika Light"/>
                <a:ea typeface="Aftika Light"/>
                <a:cs typeface="Aftika Light"/>
                <a:sym typeface="Aftika Light"/>
              </a:rPr>
              <a:t>Lorem ipsum dolor sit amet, consectetur adipiscing elit</a:t>
            </a:r>
          </a:p>
        </p:txBody>
      </p:sp>
      <p:sp>
        <p:nvSpPr>
          <p:cNvPr name="TextBox 46" id="46"/>
          <p:cNvSpPr txBox="true"/>
          <p:nvPr/>
        </p:nvSpPr>
        <p:spPr>
          <a:xfrm rot="0">
            <a:off x="6063500" y="3674376"/>
            <a:ext cx="2445848" cy="314399"/>
          </a:xfrm>
          <a:prstGeom prst="rect">
            <a:avLst/>
          </a:prstGeom>
        </p:spPr>
        <p:txBody>
          <a:bodyPr anchor="t" rtlCol="false" tIns="0" lIns="0" bIns="0" rIns="0">
            <a:spAutoFit/>
          </a:bodyPr>
          <a:lstStyle/>
          <a:p>
            <a:pPr algn="ctr" marL="0" indent="0" lvl="1">
              <a:lnSpc>
                <a:spcPts val="2520"/>
              </a:lnSpc>
            </a:pPr>
            <a:r>
              <a:rPr lang="en-US" sz="2100">
                <a:solidFill>
                  <a:srgbClr val="512508"/>
                </a:solidFill>
                <a:latin typeface="against"/>
                <a:ea typeface="against"/>
                <a:cs typeface="against"/>
                <a:sym typeface="against"/>
              </a:rPr>
              <a:t>Lorem ipsum</a:t>
            </a:r>
          </a:p>
        </p:txBody>
      </p:sp>
      <p:sp>
        <p:nvSpPr>
          <p:cNvPr name="TextBox 47" id="47"/>
          <p:cNvSpPr txBox="true"/>
          <p:nvPr/>
        </p:nvSpPr>
        <p:spPr>
          <a:xfrm rot="0">
            <a:off x="6063500" y="4375416"/>
            <a:ext cx="2445848" cy="2847975"/>
          </a:xfrm>
          <a:prstGeom prst="rect">
            <a:avLst/>
          </a:prstGeom>
        </p:spPr>
        <p:txBody>
          <a:bodyPr anchor="t" rtlCol="false" tIns="0" lIns="0" bIns="0" rIns="0">
            <a:spAutoFit/>
          </a:bodyPr>
          <a:lstStyle/>
          <a:p>
            <a:pPr algn="ctr">
              <a:lnSpc>
                <a:spcPts val="2250"/>
              </a:lnSpc>
            </a:pPr>
            <a:r>
              <a:rPr lang="en-US" sz="1500">
                <a:solidFill>
                  <a:srgbClr val="512508"/>
                </a:solidFill>
                <a:latin typeface="Aftika Light"/>
                <a:ea typeface="Aftika Light"/>
                <a:cs typeface="Aftika Light"/>
                <a:sym typeface="Aftika Light"/>
              </a:rPr>
              <a:t>Lorem ipsum dolor sit amet, consectetur adipiscing elit</a:t>
            </a:r>
          </a:p>
          <a:p>
            <a:pPr algn="ctr">
              <a:lnSpc>
                <a:spcPts val="2250"/>
              </a:lnSpc>
            </a:pPr>
            <a:r>
              <a:rPr lang="en-US" sz="1500">
                <a:solidFill>
                  <a:srgbClr val="512508"/>
                </a:solidFill>
                <a:latin typeface="Aftika Light"/>
                <a:ea typeface="Aftika Light"/>
                <a:cs typeface="Aftika Light"/>
                <a:sym typeface="Aftika Light"/>
              </a:rPr>
              <a:t>Lorem ipsum dolor sit amet, consectetur adipiscing elit</a:t>
            </a:r>
          </a:p>
          <a:p>
            <a:pPr algn="ctr">
              <a:lnSpc>
                <a:spcPts val="2250"/>
              </a:lnSpc>
            </a:pPr>
            <a:r>
              <a:rPr lang="en-US" sz="1500">
                <a:solidFill>
                  <a:srgbClr val="512508"/>
                </a:solidFill>
                <a:latin typeface="Aftika Light"/>
                <a:ea typeface="Aftika Light"/>
                <a:cs typeface="Aftika Light"/>
                <a:sym typeface="Aftika Light"/>
              </a:rPr>
              <a:t>Lorem ipsum dolor sit amet, consectetur adipiscing elit</a:t>
            </a:r>
          </a:p>
          <a:p>
            <a:pPr algn="ctr" marL="0" indent="0" lvl="0">
              <a:lnSpc>
                <a:spcPts val="2250"/>
              </a:lnSpc>
            </a:pPr>
          </a:p>
        </p:txBody>
      </p:sp>
      <p:sp>
        <p:nvSpPr>
          <p:cNvPr name="TextBox 48" id="48"/>
          <p:cNvSpPr txBox="true"/>
          <p:nvPr/>
        </p:nvSpPr>
        <p:spPr>
          <a:xfrm rot="0">
            <a:off x="9780927" y="3674376"/>
            <a:ext cx="2445848" cy="314399"/>
          </a:xfrm>
          <a:prstGeom prst="rect">
            <a:avLst/>
          </a:prstGeom>
        </p:spPr>
        <p:txBody>
          <a:bodyPr anchor="t" rtlCol="false" tIns="0" lIns="0" bIns="0" rIns="0">
            <a:spAutoFit/>
          </a:bodyPr>
          <a:lstStyle/>
          <a:p>
            <a:pPr algn="ctr" marL="0" indent="0" lvl="1">
              <a:lnSpc>
                <a:spcPts val="2520"/>
              </a:lnSpc>
            </a:pPr>
            <a:r>
              <a:rPr lang="en-US" sz="2100">
                <a:solidFill>
                  <a:srgbClr val="512508"/>
                </a:solidFill>
                <a:latin typeface="against"/>
                <a:ea typeface="against"/>
                <a:cs typeface="against"/>
                <a:sym typeface="against"/>
              </a:rPr>
              <a:t>Lorem ipsum</a:t>
            </a:r>
          </a:p>
        </p:txBody>
      </p:sp>
      <p:sp>
        <p:nvSpPr>
          <p:cNvPr name="TextBox 49" id="49"/>
          <p:cNvSpPr txBox="true"/>
          <p:nvPr/>
        </p:nvSpPr>
        <p:spPr>
          <a:xfrm rot="0">
            <a:off x="9780927" y="4375416"/>
            <a:ext cx="2445848" cy="2847975"/>
          </a:xfrm>
          <a:prstGeom prst="rect">
            <a:avLst/>
          </a:prstGeom>
        </p:spPr>
        <p:txBody>
          <a:bodyPr anchor="t" rtlCol="false" tIns="0" lIns="0" bIns="0" rIns="0">
            <a:spAutoFit/>
          </a:bodyPr>
          <a:lstStyle/>
          <a:p>
            <a:pPr algn="ctr">
              <a:lnSpc>
                <a:spcPts val="2250"/>
              </a:lnSpc>
            </a:pPr>
            <a:r>
              <a:rPr lang="en-US" sz="1500">
                <a:solidFill>
                  <a:srgbClr val="512508"/>
                </a:solidFill>
                <a:latin typeface="Aftika Light"/>
                <a:ea typeface="Aftika Light"/>
                <a:cs typeface="Aftika Light"/>
                <a:sym typeface="Aftika Light"/>
              </a:rPr>
              <a:t>Lorem ipsum dolor sit amet, consectetur adipiscing elit</a:t>
            </a:r>
          </a:p>
          <a:p>
            <a:pPr algn="ctr">
              <a:lnSpc>
                <a:spcPts val="2250"/>
              </a:lnSpc>
            </a:pPr>
            <a:r>
              <a:rPr lang="en-US" sz="1500">
                <a:solidFill>
                  <a:srgbClr val="512508"/>
                </a:solidFill>
                <a:latin typeface="Aftika Light"/>
                <a:ea typeface="Aftika Light"/>
                <a:cs typeface="Aftika Light"/>
                <a:sym typeface="Aftika Light"/>
              </a:rPr>
              <a:t>Lorem ipsum dolor sit amet, consectetur adipiscing elit</a:t>
            </a:r>
          </a:p>
          <a:p>
            <a:pPr algn="ctr">
              <a:lnSpc>
                <a:spcPts val="2250"/>
              </a:lnSpc>
            </a:pPr>
            <a:r>
              <a:rPr lang="en-US" sz="1500">
                <a:solidFill>
                  <a:srgbClr val="512508"/>
                </a:solidFill>
                <a:latin typeface="Aftika Light"/>
                <a:ea typeface="Aftika Light"/>
                <a:cs typeface="Aftika Light"/>
                <a:sym typeface="Aftika Light"/>
              </a:rPr>
              <a:t>Lorem ipsum dolor sit amet, consectetur adipiscing elit</a:t>
            </a:r>
          </a:p>
          <a:p>
            <a:pPr algn="ctr" marL="0" indent="0" lvl="0">
              <a:lnSpc>
                <a:spcPts val="2250"/>
              </a:lnSpc>
            </a:pPr>
          </a:p>
        </p:txBody>
      </p:sp>
      <p:sp>
        <p:nvSpPr>
          <p:cNvPr name="TextBox 50" id="50"/>
          <p:cNvSpPr txBox="true"/>
          <p:nvPr/>
        </p:nvSpPr>
        <p:spPr>
          <a:xfrm rot="0">
            <a:off x="13498353" y="3674376"/>
            <a:ext cx="2445848" cy="314399"/>
          </a:xfrm>
          <a:prstGeom prst="rect">
            <a:avLst/>
          </a:prstGeom>
        </p:spPr>
        <p:txBody>
          <a:bodyPr anchor="t" rtlCol="false" tIns="0" lIns="0" bIns="0" rIns="0">
            <a:spAutoFit/>
          </a:bodyPr>
          <a:lstStyle/>
          <a:p>
            <a:pPr algn="ctr" marL="0" indent="0" lvl="1">
              <a:lnSpc>
                <a:spcPts val="2520"/>
              </a:lnSpc>
            </a:pPr>
            <a:r>
              <a:rPr lang="en-US" sz="2100">
                <a:solidFill>
                  <a:srgbClr val="512508"/>
                </a:solidFill>
                <a:latin typeface="against"/>
                <a:ea typeface="against"/>
                <a:cs typeface="against"/>
                <a:sym typeface="against"/>
              </a:rPr>
              <a:t>Lorem ipsum</a:t>
            </a:r>
          </a:p>
        </p:txBody>
      </p:sp>
      <p:sp>
        <p:nvSpPr>
          <p:cNvPr name="TextBox 51" id="51"/>
          <p:cNvSpPr txBox="true"/>
          <p:nvPr/>
        </p:nvSpPr>
        <p:spPr>
          <a:xfrm rot="0">
            <a:off x="13498353" y="4375416"/>
            <a:ext cx="2445848" cy="2847975"/>
          </a:xfrm>
          <a:prstGeom prst="rect">
            <a:avLst/>
          </a:prstGeom>
        </p:spPr>
        <p:txBody>
          <a:bodyPr anchor="t" rtlCol="false" tIns="0" lIns="0" bIns="0" rIns="0">
            <a:spAutoFit/>
          </a:bodyPr>
          <a:lstStyle/>
          <a:p>
            <a:pPr algn="ctr">
              <a:lnSpc>
                <a:spcPts val="2250"/>
              </a:lnSpc>
            </a:pPr>
            <a:r>
              <a:rPr lang="en-US" sz="1500">
                <a:solidFill>
                  <a:srgbClr val="512508"/>
                </a:solidFill>
                <a:latin typeface="Aftika Light"/>
                <a:ea typeface="Aftika Light"/>
                <a:cs typeface="Aftika Light"/>
                <a:sym typeface="Aftika Light"/>
              </a:rPr>
              <a:t>Lorem ipsum dolor sit amet, consectetur adipiscing elit</a:t>
            </a:r>
          </a:p>
          <a:p>
            <a:pPr algn="ctr">
              <a:lnSpc>
                <a:spcPts val="2250"/>
              </a:lnSpc>
            </a:pPr>
            <a:r>
              <a:rPr lang="en-US" sz="1500">
                <a:solidFill>
                  <a:srgbClr val="512508"/>
                </a:solidFill>
                <a:latin typeface="Aftika Light"/>
                <a:ea typeface="Aftika Light"/>
                <a:cs typeface="Aftika Light"/>
                <a:sym typeface="Aftika Light"/>
              </a:rPr>
              <a:t>Lorem ipsum dolor sit amet, consectetur adipiscing elit</a:t>
            </a:r>
          </a:p>
          <a:p>
            <a:pPr algn="ctr">
              <a:lnSpc>
                <a:spcPts val="2250"/>
              </a:lnSpc>
            </a:pPr>
            <a:r>
              <a:rPr lang="en-US" sz="1500">
                <a:solidFill>
                  <a:srgbClr val="512508"/>
                </a:solidFill>
                <a:latin typeface="Aftika Light"/>
                <a:ea typeface="Aftika Light"/>
                <a:cs typeface="Aftika Light"/>
                <a:sym typeface="Aftika Light"/>
              </a:rPr>
              <a:t>Lorem ipsum dolor sit amet, consectetur adipiscing elit</a:t>
            </a:r>
          </a:p>
          <a:p>
            <a:pPr algn="ctr" marL="0" indent="0" lvl="0">
              <a:lnSpc>
                <a:spcPts val="2250"/>
              </a:lnSpc>
            </a:pPr>
          </a:p>
        </p:txBody>
      </p:sp>
      <p:sp>
        <p:nvSpPr>
          <p:cNvPr name="TextBox 52" id="52"/>
          <p:cNvSpPr txBox="true"/>
          <p:nvPr/>
        </p:nvSpPr>
        <p:spPr>
          <a:xfrm rot="0">
            <a:off x="3167040" y="8410501"/>
            <a:ext cx="762169" cy="314399"/>
          </a:xfrm>
          <a:prstGeom prst="rect">
            <a:avLst/>
          </a:prstGeom>
        </p:spPr>
        <p:txBody>
          <a:bodyPr anchor="t" rtlCol="false" tIns="0" lIns="0" bIns="0" rIns="0">
            <a:spAutoFit/>
          </a:bodyPr>
          <a:lstStyle/>
          <a:p>
            <a:pPr algn="ctr" marL="0" indent="0" lvl="1">
              <a:lnSpc>
                <a:spcPts val="2520"/>
              </a:lnSpc>
            </a:pPr>
            <a:r>
              <a:rPr lang="en-US" sz="2100">
                <a:solidFill>
                  <a:srgbClr val="C34340"/>
                </a:solidFill>
                <a:latin typeface="against"/>
                <a:ea typeface="against"/>
                <a:cs typeface="against"/>
                <a:sym typeface="against"/>
              </a:rPr>
              <a:t>01</a:t>
            </a:r>
          </a:p>
        </p:txBody>
      </p:sp>
      <p:sp>
        <p:nvSpPr>
          <p:cNvPr name="TextBox 53" id="53"/>
          <p:cNvSpPr txBox="true"/>
          <p:nvPr/>
        </p:nvSpPr>
        <p:spPr>
          <a:xfrm rot="0">
            <a:off x="6905340" y="8410501"/>
            <a:ext cx="762169" cy="314399"/>
          </a:xfrm>
          <a:prstGeom prst="rect">
            <a:avLst/>
          </a:prstGeom>
        </p:spPr>
        <p:txBody>
          <a:bodyPr anchor="t" rtlCol="false" tIns="0" lIns="0" bIns="0" rIns="0">
            <a:spAutoFit/>
          </a:bodyPr>
          <a:lstStyle/>
          <a:p>
            <a:pPr algn="ctr" marL="0" indent="0" lvl="1">
              <a:lnSpc>
                <a:spcPts val="2520"/>
              </a:lnSpc>
            </a:pPr>
            <a:r>
              <a:rPr lang="en-US" sz="2100">
                <a:solidFill>
                  <a:srgbClr val="C34340"/>
                </a:solidFill>
                <a:latin typeface="against"/>
                <a:ea typeface="against"/>
                <a:cs typeface="against"/>
                <a:sym typeface="against"/>
              </a:rPr>
              <a:t>02</a:t>
            </a:r>
          </a:p>
        </p:txBody>
      </p:sp>
      <p:sp>
        <p:nvSpPr>
          <p:cNvPr name="TextBox 54" id="54"/>
          <p:cNvSpPr txBox="true"/>
          <p:nvPr/>
        </p:nvSpPr>
        <p:spPr>
          <a:xfrm rot="0">
            <a:off x="10622766" y="8410501"/>
            <a:ext cx="762169" cy="314399"/>
          </a:xfrm>
          <a:prstGeom prst="rect">
            <a:avLst/>
          </a:prstGeom>
        </p:spPr>
        <p:txBody>
          <a:bodyPr anchor="t" rtlCol="false" tIns="0" lIns="0" bIns="0" rIns="0">
            <a:spAutoFit/>
          </a:bodyPr>
          <a:lstStyle/>
          <a:p>
            <a:pPr algn="ctr" marL="0" indent="0" lvl="1">
              <a:lnSpc>
                <a:spcPts val="2520"/>
              </a:lnSpc>
            </a:pPr>
            <a:r>
              <a:rPr lang="en-US" sz="2100">
                <a:solidFill>
                  <a:srgbClr val="C34340"/>
                </a:solidFill>
                <a:latin typeface="against"/>
                <a:ea typeface="against"/>
                <a:cs typeface="against"/>
                <a:sym typeface="against"/>
              </a:rPr>
              <a:t>03</a:t>
            </a:r>
          </a:p>
        </p:txBody>
      </p:sp>
      <p:sp>
        <p:nvSpPr>
          <p:cNvPr name="TextBox 55" id="55"/>
          <p:cNvSpPr txBox="true"/>
          <p:nvPr/>
        </p:nvSpPr>
        <p:spPr>
          <a:xfrm rot="0">
            <a:off x="14340193" y="8410501"/>
            <a:ext cx="762169" cy="314399"/>
          </a:xfrm>
          <a:prstGeom prst="rect">
            <a:avLst/>
          </a:prstGeom>
        </p:spPr>
        <p:txBody>
          <a:bodyPr anchor="t" rtlCol="false" tIns="0" lIns="0" bIns="0" rIns="0">
            <a:spAutoFit/>
          </a:bodyPr>
          <a:lstStyle/>
          <a:p>
            <a:pPr algn="ctr" marL="0" indent="0" lvl="1">
              <a:lnSpc>
                <a:spcPts val="2520"/>
              </a:lnSpc>
            </a:pPr>
            <a:r>
              <a:rPr lang="en-US" sz="2100">
                <a:solidFill>
                  <a:srgbClr val="C34340"/>
                </a:solidFill>
                <a:latin typeface="against"/>
                <a:ea typeface="against"/>
                <a:cs typeface="against"/>
                <a:sym typeface="against"/>
              </a:rPr>
              <a:t>04</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46" t="0" r="-46" b="0"/>
            </a:stretch>
          </a:blipFill>
        </p:spPr>
      </p:sp>
      <p:grpSp>
        <p:nvGrpSpPr>
          <p:cNvPr name="Group 3" id="3"/>
          <p:cNvGrpSpPr/>
          <p:nvPr/>
        </p:nvGrpSpPr>
        <p:grpSpPr>
          <a:xfrm rot="0">
            <a:off x="17030329" y="9258300"/>
            <a:ext cx="611372" cy="603733"/>
            <a:chOff x="0" y="0"/>
            <a:chExt cx="815162" cy="804977"/>
          </a:xfrm>
        </p:grpSpPr>
        <p:sp>
          <p:nvSpPr>
            <p:cNvPr name="Freeform 4" id="4"/>
            <p:cNvSpPr/>
            <p:nvPr/>
          </p:nvSpPr>
          <p:spPr>
            <a:xfrm flipH="false" flipV="false" rot="0">
              <a:off x="0" y="0"/>
              <a:ext cx="815213" cy="804926"/>
            </a:xfrm>
            <a:custGeom>
              <a:avLst/>
              <a:gdLst/>
              <a:ahLst/>
              <a:cxnLst/>
              <a:rect r="r" b="b" t="t" l="l"/>
              <a:pathLst>
                <a:path h="804926" w="815213">
                  <a:moveTo>
                    <a:pt x="0" y="0"/>
                  </a:moveTo>
                  <a:lnTo>
                    <a:pt x="815213" y="0"/>
                  </a:lnTo>
                  <a:lnTo>
                    <a:pt x="815213" y="804926"/>
                  </a:lnTo>
                  <a:lnTo>
                    <a:pt x="0" y="804926"/>
                  </a:lnTo>
                  <a:lnTo>
                    <a:pt x="0" y="0"/>
                  </a:lnTo>
                  <a:close/>
                </a:path>
              </a:pathLst>
            </a:custGeom>
            <a:blipFill>
              <a:blip r:embed="rId3"/>
              <a:stretch>
                <a:fillRect l="0" t="0" r="6" b="-6"/>
              </a:stretch>
            </a:blipFill>
          </p:spPr>
        </p:sp>
      </p:grpSp>
      <p:grpSp>
        <p:nvGrpSpPr>
          <p:cNvPr name="Group 5" id="5"/>
          <p:cNvGrpSpPr/>
          <p:nvPr/>
        </p:nvGrpSpPr>
        <p:grpSpPr>
          <a:xfrm rot="0">
            <a:off x="15567174" y="9349597"/>
            <a:ext cx="1233430" cy="512435"/>
            <a:chOff x="0" y="0"/>
            <a:chExt cx="1644574" cy="683247"/>
          </a:xfrm>
        </p:grpSpPr>
        <p:sp>
          <p:nvSpPr>
            <p:cNvPr name="Freeform 6" id="6"/>
            <p:cNvSpPr/>
            <p:nvPr/>
          </p:nvSpPr>
          <p:spPr>
            <a:xfrm flipH="false" flipV="false" rot="0">
              <a:off x="0" y="0"/>
              <a:ext cx="1644523" cy="683260"/>
            </a:xfrm>
            <a:custGeom>
              <a:avLst/>
              <a:gdLst/>
              <a:ahLst/>
              <a:cxnLst/>
              <a:rect r="r" b="b" t="t" l="l"/>
              <a:pathLst>
                <a:path h="683260" w="1644523">
                  <a:moveTo>
                    <a:pt x="0" y="0"/>
                  </a:moveTo>
                  <a:lnTo>
                    <a:pt x="1644523" y="0"/>
                  </a:lnTo>
                  <a:lnTo>
                    <a:pt x="1644523" y="683260"/>
                  </a:lnTo>
                  <a:lnTo>
                    <a:pt x="0" y="683260"/>
                  </a:lnTo>
                  <a:lnTo>
                    <a:pt x="0" y="0"/>
                  </a:lnTo>
                  <a:close/>
                </a:path>
              </a:pathLst>
            </a:custGeom>
            <a:blipFill>
              <a:blip r:embed="rId4"/>
              <a:stretch>
                <a:fillRect l="0" t="-24" r="-3" b="-24"/>
              </a:stretch>
            </a:blipFill>
          </p:spPr>
        </p:sp>
      </p:grpSp>
      <p:grpSp>
        <p:nvGrpSpPr>
          <p:cNvPr name="Group 7" id="7"/>
          <p:cNvGrpSpPr/>
          <p:nvPr/>
        </p:nvGrpSpPr>
        <p:grpSpPr>
          <a:xfrm rot="0">
            <a:off x="2455164" y="1078411"/>
            <a:ext cx="6707886" cy="2401538"/>
            <a:chOff x="0" y="0"/>
            <a:chExt cx="8943848" cy="3202051"/>
          </a:xfrm>
        </p:grpSpPr>
        <p:sp>
          <p:nvSpPr>
            <p:cNvPr name="Freeform 8" id="8"/>
            <p:cNvSpPr/>
            <p:nvPr/>
          </p:nvSpPr>
          <p:spPr>
            <a:xfrm flipH="false" flipV="false" rot="0">
              <a:off x="0" y="0"/>
              <a:ext cx="8943848" cy="3202051"/>
            </a:xfrm>
            <a:custGeom>
              <a:avLst/>
              <a:gdLst/>
              <a:ahLst/>
              <a:cxnLst/>
              <a:rect r="r" b="b" t="t" l="l"/>
              <a:pathLst>
                <a:path h="3202051" w="8943848">
                  <a:moveTo>
                    <a:pt x="0" y="0"/>
                  </a:moveTo>
                  <a:lnTo>
                    <a:pt x="8943848" y="0"/>
                  </a:lnTo>
                  <a:lnTo>
                    <a:pt x="8943848" y="3202051"/>
                  </a:lnTo>
                  <a:lnTo>
                    <a:pt x="0" y="3202051"/>
                  </a:lnTo>
                  <a:close/>
                </a:path>
              </a:pathLst>
            </a:custGeom>
            <a:blipFill>
              <a:blip r:embed="rId5">
                <a:alphaModFix amt="0"/>
              </a:blip>
              <a:stretch>
                <a:fillRect l="0" t="-4387" r="0" b="-4387"/>
              </a:stretch>
            </a:blipFill>
          </p:spPr>
        </p:sp>
      </p:grpSp>
      <p:grpSp>
        <p:nvGrpSpPr>
          <p:cNvPr name="Group 9" id="9"/>
          <p:cNvGrpSpPr/>
          <p:nvPr/>
        </p:nvGrpSpPr>
        <p:grpSpPr>
          <a:xfrm rot="0">
            <a:off x="1964833" y="1393679"/>
            <a:ext cx="7291711" cy="2306625"/>
            <a:chOff x="0" y="0"/>
            <a:chExt cx="9722282" cy="3075500"/>
          </a:xfrm>
        </p:grpSpPr>
        <p:sp>
          <p:nvSpPr>
            <p:cNvPr name="Freeform 10" id="10"/>
            <p:cNvSpPr/>
            <p:nvPr/>
          </p:nvSpPr>
          <p:spPr>
            <a:xfrm flipH="false" flipV="false" rot="0">
              <a:off x="0" y="0"/>
              <a:ext cx="9722284" cy="3075505"/>
            </a:xfrm>
            <a:custGeom>
              <a:avLst/>
              <a:gdLst/>
              <a:ahLst/>
              <a:cxnLst/>
              <a:rect r="r" b="b" t="t" l="l"/>
              <a:pathLst>
                <a:path h="3075505" w="9722284">
                  <a:moveTo>
                    <a:pt x="0" y="0"/>
                  </a:moveTo>
                  <a:lnTo>
                    <a:pt x="9722284" y="0"/>
                  </a:lnTo>
                  <a:lnTo>
                    <a:pt x="9722284" y="3075505"/>
                  </a:lnTo>
                  <a:lnTo>
                    <a:pt x="0" y="3075505"/>
                  </a:lnTo>
                  <a:close/>
                </a:path>
              </a:pathLst>
            </a:custGeom>
            <a:blipFill>
              <a:blip r:embed="rId6">
                <a:alphaModFix amt="0"/>
              </a:blip>
              <a:stretch>
                <a:fillRect l="0" t="-11596" r="0" b="-11595"/>
              </a:stretch>
            </a:blipFill>
          </p:spPr>
        </p:sp>
        <p:sp>
          <p:nvSpPr>
            <p:cNvPr name="TextBox 11" id="11"/>
            <p:cNvSpPr txBox="true"/>
            <p:nvPr/>
          </p:nvSpPr>
          <p:spPr>
            <a:xfrm>
              <a:off x="0" y="104775"/>
              <a:ext cx="9722282" cy="2970725"/>
            </a:xfrm>
            <a:prstGeom prst="rect">
              <a:avLst/>
            </a:prstGeom>
          </p:spPr>
          <p:txBody>
            <a:bodyPr anchor="ctr" rtlCol="false" tIns="0" lIns="0" bIns="0" rIns="0"/>
            <a:lstStyle/>
            <a:p>
              <a:pPr algn="l">
                <a:lnSpc>
                  <a:spcPts val="10258"/>
                </a:lnSpc>
              </a:pPr>
              <a:r>
                <a:rPr lang="en-US" sz="9499">
                  <a:solidFill>
                    <a:srgbClr val="6D3426"/>
                  </a:solidFill>
                  <a:latin typeface="against"/>
                  <a:ea typeface="against"/>
                  <a:cs typeface="against"/>
                  <a:sym typeface="against"/>
                </a:rPr>
                <a:t>Lorem</a:t>
              </a:r>
            </a:p>
          </p:txBody>
        </p:sp>
      </p:grpSp>
      <p:grpSp>
        <p:nvGrpSpPr>
          <p:cNvPr name="Group 12" id="12"/>
          <p:cNvGrpSpPr/>
          <p:nvPr/>
        </p:nvGrpSpPr>
        <p:grpSpPr>
          <a:xfrm rot="0">
            <a:off x="3967230" y="2825521"/>
            <a:ext cx="5051905" cy="2317979"/>
            <a:chOff x="0" y="0"/>
            <a:chExt cx="6735873" cy="3090639"/>
          </a:xfrm>
        </p:grpSpPr>
        <p:sp>
          <p:nvSpPr>
            <p:cNvPr name="Freeform 13" id="13"/>
            <p:cNvSpPr/>
            <p:nvPr/>
          </p:nvSpPr>
          <p:spPr>
            <a:xfrm flipH="false" flipV="false" rot="0">
              <a:off x="0" y="0"/>
              <a:ext cx="6735871" cy="3090644"/>
            </a:xfrm>
            <a:custGeom>
              <a:avLst/>
              <a:gdLst/>
              <a:ahLst/>
              <a:cxnLst/>
              <a:rect r="r" b="b" t="t" l="l"/>
              <a:pathLst>
                <a:path h="3090644" w="6735871">
                  <a:moveTo>
                    <a:pt x="0" y="0"/>
                  </a:moveTo>
                  <a:lnTo>
                    <a:pt x="6735871" y="0"/>
                  </a:lnTo>
                  <a:lnTo>
                    <a:pt x="6735871" y="3090644"/>
                  </a:lnTo>
                  <a:lnTo>
                    <a:pt x="0" y="3090644"/>
                  </a:lnTo>
                  <a:close/>
                </a:path>
              </a:pathLst>
            </a:custGeom>
            <a:blipFill>
              <a:blip r:embed="rId6">
                <a:alphaModFix amt="0"/>
              </a:blip>
              <a:stretch>
                <a:fillRect l="0" t="-677" r="-19335" b="-677"/>
              </a:stretch>
            </a:blipFill>
          </p:spPr>
        </p:sp>
        <p:sp>
          <p:nvSpPr>
            <p:cNvPr name="TextBox 14" id="14"/>
            <p:cNvSpPr txBox="true"/>
            <p:nvPr/>
          </p:nvSpPr>
          <p:spPr>
            <a:xfrm>
              <a:off x="0" y="104775"/>
              <a:ext cx="6735873" cy="2985864"/>
            </a:xfrm>
            <a:prstGeom prst="rect">
              <a:avLst/>
            </a:prstGeom>
          </p:spPr>
          <p:txBody>
            <a:bodyPr anchor="ctr" rtlCol="false" tIns="0" lIns="0" bIns="0" rIns="0"/>
            <a:lstStyle/>
            <a:p>
              <a:pPr algn="l">
                <a:lnSpc>
                  <a:spcPts val="10260"/>
                </a:lnSpc>
              </a:pPr>
              <a:r>
                <a:rPr lang="en-US" sz="9500">
                  <a:solidFill>
                    <a:srgbClr val="FEDBBE"/>
                  </a:solidFill>
                  <a:latin typeface="against"/>
                  <a:ea typeface="against"/>
                  <a:cs typeface="against"/>
                  <a:sym typeface="against"/>
                </a:rPr>
                <a:t>IPSUM</a:t>
              </a:r>
            </a:p>
          </p:txBody>
        </p:sp>
      </p:grpSp>
      <p:sp>
        <p:nvSpPr>
          <p:cNvPr name="TextBox 15" id="15"/>
          <p:cNvSpPr txBox="true"/>
          <p:nvPr/>
        </p:nvSpPr>
        <p:spPr>
          <a:xfrm rot="0">
            <a:off x="2052240" y="5172075"/>
            <a:ext cx="7513734" cy="3632817"/>
          </a:xfrm>
          <a:prstGeom prst="rect">
            <a:avLst/>
          </a:prstGeom>
        </p:spPr>
        <p:txBody>
          <a:bodyPr anchor="t" rtlCol="false" tIns="0" lIns="0" bIns="0" rIns="0">
            <a:spAutoFit/>
          </a:bodyPr>
          <a:lstStyle/>
          <a:p>
            <a:pPr algn="l">
              <a:lnSpc>
                <a:spcPts val="2916"/>
              </a:lnSpc>
            </a:pPr>
            <a:r>
              <a:rPr lang="en-US" b="true" sz="2700" spc="722">
                <a:solidFill>
                  <a:srgbClr val="FFFFFF"/>
                </a:solidFill>
                <a:latin typeface="Aftika Bold"/>
                <a:ea typeface="Aftika Bold"/>
                <a:cs typeface="Aftika Bold"/>
                <a:sym typeface="Aftika Bold"/>
              </a:rPr>
              <a:t>Lorem ipsum</a:t>
            </a:r>
            <a:r>
              <a:rPr lang="en-US" b="true" sz="2700" spc="722">
                <a:solidFill>
                  <a:srgbClr val="FFFFFF"/>
                </a:solidFill>
                <a:latin typeface="Aftika Bold"/>
                <a:ea typeface="Aftika Bold"/>
                <a:cs typeface="Aftika Bold"/>
                <a:sym typeface="Aftika Bold"/>
              </a:rPr>
              <a:t> dolor sit amet, consectetur adipiscing elit, sed do eiusmod tempor incididunt ut labore et dolore magna aliqua. Ut enim ad minim veniam, quis nostrud exercitation ullamco laboris nisi ut aliquip ex ea commodo consequat. </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17030329" y="9258300"/>
            <a:ext cx="611372" cy="603733"/>
            <a:chOff x="0" y="0"/>
            <a:chExt cx="815162" cy="804977"/>
          </a:xfrm>
        </p:grpSpPr>
        <p:sp>
          <p:nvSpPr>
            <p:cNvPr name="Freeform 4" id="4"/>
            <p:cNvSpPr/>
            <p:nvPr/>
          </p:nvSpPr>
          <p:spPr>
            <a:xfrm flipH="false" flipV="false" rot="0">
              <a:off x="0" y="0"/>
              <a:ext cx="815213" cy="804926"/>
            </a:xfrm>
            <a:custGeom>
              <a:avLst/>
              <a:gdLst/>
              <a:ahLst/>
              <a:cxnLst/>
              <a:rect r="r" b="b" t="t" l="l"/>
              <a:pathLst>
                <a:path h="804926" w="815213">
                  <a:moveTo>
                    <a:pt x="0" y="0"/>
                  </a:moveTo>
                  <a:lnTo>
                    <a:pt x="815213" y="0"/>
                  </a:lnTo>
                  <a:lnTo>
                    <a:pt x="815213" y="804926"/>
                  </a:lnTo>
                  <a:lnTo>
                    <a:pt x="0" y="804926"/>
                  </a:lnTo>
                  <a:lnTo>
                    <a:pt x="0" y="0"/>
                  </a:lnTo>
                  <a:close/>
                </a:path>
              </a:pathLst>
            </a:custGeom>
            <a:blipFill>
              <a:blip r:embed="rId3"/>
              <a:stretch>
                <a:fillRect l="0" t="0" r="6" b="-6"/>
              </a:stretch>
            </a:blipFill>
          </p:spPr>
        </p:sp>
      </p:grpSp>
      <p:grpSp>
        <p:nvGrpSpPr>
          <p:cNvPr name="Group 5" id="5"/>
          <p:cNvGrpSpPr/>
          <p:nvPr/>
        </p:nvGrpSpPr>
        <p:grpSpPr>
          <a:xfrm rot="0">
            <a:off x="15567174" y="9349597"/>
            <a:ext cx="1233430" cy="512435"/>
            <a:chOff x="0" y="0"/>
            <a:chExt cx="1644574" cy="683247"/>
          </a:xfrm>
        </p:grpSpPr>
        <p:sp>
          <p:nvSpPr>
            <p:cNvPr name="Freeform 6" id="6"/>
            <p:cNvSpPr/>
            <p:nvPr/>
          </p:nvSpPr>
          <p:spPr>
            <a:xfrm flipH="false" flipV="false" rot="0">
              <a:off x="0" y="0"/>
              <a:ext cx="1644523" cy="683260"/>
            </a:xfrm>
            <a:custGeom>
              <a:avLst/>
              <a:gdLst/>
              <a:ahLst/>
              <a:cxnLst/>
              <a:rect r="r" b="b" t="t" l="l"/>
              <a:pathLst>
                <a:path h="683260" w="1644523">
                  <a:moveTo>
                    <a:pt x="0" y="0"/>
                  </a:moveTo>
                  <a:lnTo>
                    <a:pt x="1644523" y="0"/>
                  </a:lnTo>
                  <a:lnTo>
                    <a:pt x="1644523" y="683260"/>
                  </a:lnTo>
                  <a:lnTo>
                    <a:pt x="0" y="683260"/>
                  </a:lnTo>
                  <a:lnTo>
                    <a:pt x="0" y="0"/>
                  </a:lnTo>
                  <a:close/>
                </a:path>
              </a:pathLst>
            </a:custGeom>
            <a:blipFill>
              <a:blip r:embed="rId4"/>
              <a:stretch>
                <a:fillRect l="0" t="-24" r="-3" b="-24"/>
              </a:stretch>
            </a:blipFill>
          </p:spPr>
        </p:sp>
      </p:grpSp>
      <p:sp>
        <p:nvSpPr>
          <p:cNvPr name="TextBox 7" id="7"/>
          <p:cNvSpPr txBox="true"/>
          <p:nvPr/>
        </p:nvSpPr>
        <p:spPr>
          <a:xfrm rot="0">
            <a:off x="3438143" y="2104027"/>
            <a:ext cx="5688013" cy="1324358"/>
          </a:xfrm>
          <a:prstGeom prst="rect">
            <a:avLst/>
          </a:prstGeom>
        </p:spPr>
        <p:txBody>
          <a:bodyPr anchor="t" rtlCol="false" tIns="0" lIns="0" bIns="0" rIns="0">
            <a:spAutoFit/>
          </a:bodyPr>
          <a:lstStyle/>
          <a:p>
            <a:pPr algn="l">
              <a:lnSpc>
                <a:spcPts val="10152"/>
              </a:lnSpc>
            </a:pPr>
            <a:r>
              <a:rPr lang="en-US" sz="9400" spc="658">
                <a:solidFill>
                  <a:srgbClr val="E28166"/>
                </a:solidFill>
                <a:latin typeface="against"/>
                <a:ea typeface="against"/>
                <a:cs typeface="against"/>
                <a:sym typeface="against"/>
              </a:rPr>
              <a:t>Lorem</a:t>
            </a:r>
          </a:p>
        </p:txBody>
      </p:sp>
      <p:sp>
        <p:nvSpPr>
          <p:cNvPr name="TextBox 8" id="8"/>
          <p:cNvSpPr txBox="true"/>
          <p:nvPr/>
        </p:nvSpPr>
        <p:spPr>
          <a:xfrm rot="0">
            <a:off x="9126156" y="2104027"/>
            <a:ext cx="5723701" cy="1324358"/>
          </a:xfrm>
          <a:prstGeom prst="rect">
            <a:avLst/>
          </a:prstGeom>
        </p:spPr>
        <p:txBody>
          <a:bodyPr anchor="t" rtlCol="false" tIns="0" lIns="0" bIns="0" rIns="0">
            <a:spAutoFit/>
          </a:bodyPr>
          <a:lstStyle/>
          <a:p>
            <a:pPr algn="l">
              <a:lnSpc>
                <a:spcPts val="10152"/>
              </a:lnSpc>
            </a:pPr>
            <a:r>
              <a:rPr lang="en-US" sz="9400" spc="658">
                <a:solidFill>
                  <a:srgbClr val="6D3426"/>
                </a:solidFill>
                <a:latin typeface="against"/>
                <a:ea typeface="against"/>
                <a:cs typeface="against"/>
                <a:sym typeface="against"/>
              </a:rPr>
              <a:t>ipsum</a:t>
            </a:r>
          </a:p>
        </p:txBody>
      </p:sp>
      <p:sp>
        <p:nvSpPr>
          <p:cNvPr name="TextBox 9" id="9"/>
          <p:cNvSpPr txBox="true"/>
          <p:nvPr/>
        </p:nvSpPr>
        <p:spPr>
          <a:xfrm rot="0">
            <a:off x="3438143" y="3714053"/>
            <a:ext cx="5688013" cy="1324358"/>
          </a:xfrm>
          <a:prstGeom prst="rect">
            <a:avLst/>
          </a:prstGeom>
        </p:spPr>
        <p:txBody>
          <a:bodyPr anchor="t" rtlCol="false" tIns="0" lIns="0" bIns="0" rIns="0">
            <a:spAutoFit/>
          </a:bodyPr>
          <a:lstStyle/>
          <a:p>
            <a:pPr algn="l">
              <a:lnSpc>
                <a:spcPts val="10152"/>
              </a:lnSpc>
            </a:pPr>
            <a:r>
              <a:rPr lang="en-US" sz="9400" spc="658">
                <a:solidFill>
                  <a:srgbClr val="E28166"/>
                </a:solidFill>
                <a:latin typeface="against"/>
                <a:ea typeface="against"/>
                <a:cs typeface="against"/>
                <a:sym typeface="against"/>
              </a:rPr>
              <a:t>Lorem</a:t>
            </a:r>
          </a:p>
        </p:txBody>
      </p:sp>
      <p:sp>
        <p:nvSpPr>
          <p:cNvPr name="TextBox 10" id="10"/>
          <p:cNvSpPr txBox="true"/>
          <p:nvPr/>
        </p:nvSpPr>
        <p:spPr>
          <a:xfrm rot="0">
            <a:off x="9126156" y="3714053"/>
            <a:ext cx="5723701" cy="1324358"/>
          </a:xfrm>
          <a:prstGeom prst="rect">
            <a:avLst/>
          </a:prstGeom>
        </p:spPr>
        <p:txBody>
          <a:bodyPr anchor="t" rtlCol="false" tIns="0" lIns="0" bIns="0" rIns="0">
            <a:spAutoFit/>
          </a:bodyPr>
          <a:lstStyle/>
          <a:p>
            <a:pPr algn="l">
              <a:lnSpc>
                <a:spcPts val="10152"/>
              </a:lnSpc>
            </a:pPr>
            <a:r>
              <a:rPr lang="en-US" sz="9400" spc="658">
                <a:solidFill>
                  <a:srgbClr val="6D3426"/>
                </a:solidFill>
                <a:latin typeface="against"/>
                <a:ea typeface="against"/>
                <a:cs typeface="against"/>
                <a:sym typeface="against"/>
              </a:rPr>
              <a:t>ipsum</a:t>
            </a:r>
          </a:p>
        </p:txBody>
      </p:sp>
      <p:sp>
        <p:nvSpPr>
          <p:cNvPr name="TextBox 11" id="11"/>
          <p:cNvSpPr txBox="true"/>
          <p:nvPr/>
        </p:nvSpPr>
        <p:spPr>
          <a:xfrm rot="0">
            <a:off x="3438143" y="5143186"/>
            <a:ext cx="5688013" cy="1324358"/>
          </a:xfrm>
          <a:prstGeom prst="rect">
            <a:avLst/>
          </a:prstGeom>
        </p:spPr>
        <p:txBody>
          <a:bodyPr anchor="t" rtlCol="false" tIns="0" lIns="0" bIns="0" rIns="0">
            <a:spAutoFit/>
          </a:bodyPr>
          <a:lstStyle/>
          <a:p>
            <a:pPr algn="l">
              <a:lnSpc>
                <a:spcPts val="10152"/>
              </a:lnSpc>
            </a:pPr>
            <a:r>
              <a:rPr lang="en-US" sz="9400" spc="658">
                <a:solidFill>
                  <a:srgbClr val="E28166"/>
                </a:solidFill>
                <a:latin typeface="against"/>
                <a:ea typeface="against"/>
                <a:cs typeface="against"/>
                <a:sym typeface="against"/>
              </a:rPr>
              <a:t>Lorem</a:t>
            </a:r>
          </a:p>
        </p:txBody>
      </p:sp>
      <p:sp>
        <p:nvSpPr>
          <p:cNvPr name="TextBox 12" id="12"/>
          <p:cNvSpPr txBox="true"/>
          <p:nvPr/>
        </p:nvSpPr>
        <p:spPr>
          <a:xfrm rot="0">
            <a:off x="9126156" y="5143186"/>
            <a:ext cx="5723701" cy="1324358"/>
          </a:xfrm>
          <a:prstGeom prst="rect">
            <a:avLst/>
          </a:prstGeom>
        </p:spPr>
        <p:txBody>
          <a:bodyPr anchor="t" rtlCol="false" tIns="0" lIns="0" bIns="0" rIns="0">
            <a:spAutoFit/>
          </a:bodyPr>
          <a:lstStyle/>
          <a:p>
            <a:pPr algn="l">
              <a:lnSpc>
                <a:spcPts val="10152"/>
              </a:lnSpc>
            </a:pPr>
            <a:r>
              <a:rPr lang="en-US" sz="9400" spc="658">
                <a:solidFill>
                  <a:srgbClr val="6D3426"/>
                </a:solidFill>
                <a:latin typeface="against"/>
                <a:ea typeface="against"/>
                <a:cs typeface="against"/>
                <a:sym typeface="against"/>
              </a:rPr>
              <a:t>ipsum</a:t>
            </a:r>
          </a:p>
        </p:txBody>
      </p:sp>
      <p:sp>
        <p:nvSpPr>
          <p:cNvPr name="TextBox 13" id="13"/>
          <p:cNvSpPr txBox="true"/>
          <p:nvPr/>
        </p:nvSpPr>
        <p:spPr>
          <a:xfrm rot="0">
            <a:off x="3438143" y="6753212"/>
            <a:ext cx="5688013" cy="1324358"/>
          </a:xfrm>
          <a:prstGeom prst="rect">
            <a:avLst/>
          </a:prstGeom>
        </p:spPr>
        <p:txBody>
          <a:bodyPr anchor="t" rtlCol="false" tIns="0" lIns="0" bIns="0" rIns="0">
            <a:spAutoFit/>
          </a:bodyPr>
          <a:lstStyle/>
          <a:p>
            <a:pPr algn="l">
              <a:lnSpc>
                <a:spcPts val="10152"/>
              </a:lnSpc>
            </a:pPr>
            <a:r>
              <a:rPr lang="en-US" sz="9400" spc="658">
                <a:solidFill>
                  <a:srgbClr val="E28166"/>
                </a:solidFill>
                <a:latin typeface="against"/>
                <a:ea typeface="against"/>
                <a:cs typeface="against"/>
                <a:sym typeface="against"/>
              </a:rPr>
              <a:t>Lorem</a:t>
            </a:r>
          </a:p>
        </p:txBody>
      </p:sp>
      <p:sp>
        <p:nvSpPr>
          <p:cNvPr name="TextBox 14" id="14"/>
          <p:cNvSpPr txBox="true"/>
          <p:nvPr/>
        </p:nvSpPr>
        <p:spPr>
          <a:xfrm rot="0">
            <a:off x="9126156" y="6753212"/>
            <a:ext cx="5723701" cy="1324358"/>
          </a:xfrm>
          <a:prstGeom prst="rect">
            <a:avLst/>
          </a:prstGeom>
        </p:spPr>
        <p:txBody>
          <a:bodyPr anchor="t" rtlCol="false" tIns="0" lIns="0" bIns="0" rIns="0">
            <a:spAutoFit/>
          </a:bodyPr>
          <a:lstStyle/>
          <a:p>
            <a:pPr algn="l">
              <a:lnSpc>
                <a:spcPts val="10152"/>
              </a:lnSpc>
            </a:pPr>
            <a:r>
              <a:rPr lang="en-US" sz="9400" spc="658">
                <a:solidFill>
                  <a:srgbClr val="6D3426"/>
                </a:solidFill>
                <a:latin typeface="against"/>
                <a:ea typeface="against"/>
                <a:cs typeface="against"/>
                <a:sym typeface="against"/>
              </a:rPr>
              <a:t>ipsum</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7030329" y="9258300"/>
            <a:ext cx="611372" cy="603733"/>
            <a:chOff x="0" y="0"/>
            <a:chExt cx="815162" cy="804977"/>
          </a:xfrm>
        </p:grpSpPr>
        <p:sp>
          <p:nvSpPr>
            <p:cNvPr name="Freeform 3" id="3"/>
            <p:cNvSpPr/>
            <p:nvPr/>
          </p:nvSpPr>
          <p:spPr>
            <a:xfrm flipH="false" flipV="false" rot="0">
              <a:off x="0" y="0"/>
              <a:ext cx="815213" cy="804926"/>
            </a:xfrm>
            <a:custGeom>
              <a:avLst/>
              <a:gdLst/>
              <a:ahLst/>
              <a:cxnLst/>
              <a:rect r="r" b="b" t="t" l="l"/>
              <a:pathLst>
                <a:path h="804926" w="815213">
                  <a:moveTo>
                    <a:pt x="0" y="0"/>
                  </a:moveTo>
                  <a:lnTo>
                    <a:pt x="815213" y="0"/>
                  </a:lnTo>
                  <a:lnTo>
                    <a:pt x="815213" y="804926"/>
                  </a:lnTo>
                  <a:lnTo>
                    <a:pt x="0" y="804926"/>
                  </a:lnTo>
                  <a:lnTo>
                    <a:pt x="0" y="0"/>
                  </a:lnTo>
                  <a:close/>
                </a:path>
              </a:pathLst>
            </a:custGeom>
            <a:blipFill>
              <a:blip r:embed="rId2"/>
              <a:stretch>
                <a:fillRect l="0" t="0" r="6" b="-6"/>
              </a:stretch>
            </a:blipFill>
          </p:spPr>
        </p:sp>
      </p:grpSp>
      <p:grpSp>
        <p:nvGrpSpPr>
          <p:cNvPr name="Group 4" id="4"/>
          <p:cNvGrpSpPr/>
          <p:nvPr/>
        </p:nvGrpSpPr>
        <p:grpSpPr>
          <a:xfrm rot="0">
            <a:off x="15567174" y="9349597"/>
            <a:ext cx="1233430" cy="512435"/>
            <a:chOff x="0" y="0"/>
            <a:chExt cx="1644574" cy="683247"/>
          </a:xfrm>
        </p:grpSpPr>
        <p:sp>
          <p:nvSpPr>
            <p:cNvPr name="Freeform 5" id="5"/>
            <p:cNvSpPr/>
            <p:nvPr/>
          </p:nvSpPr>
          <p:spPr>
            <a:xfrm flipH="false" flipV="false" rot="0">
              <a:off x="0" y="0"/>
              <a:ext cx="1644523" cy="683260"/>
            </a:xfrm>
            <a:custGeom>
              <a:avLst/>
              <a:gdLst/>
              <a:ahLst/>
              <a:cxnLst/>
              <a:rect r="r" b="b" t="t" l="l"/>
              <a:pathLst>
                <a:path h="683260" w="1644523">
                  <a:moveTo>
                    <a:pt x="0" y="0"/>
                  </a:moveTo>
                  <a:lnTo>
                    <a:pt x="1644523" y="0"/>
                  </a:lnTo>
                  <a:lnTo>
                    <a:pt x="1644523" y="683260"/>
                  </a:lnTo>
                  <a:lnTo>
                    <a:pt x="0" y="683260"/>
                  </a:lnTo>
                  <a:lnTo>
                    <a:pt x="0" y="0"/>
                  </a:lnTo>
                  <a:close/>
                </a:path>
              </a:pathLst>
            </a:custGeom>
            <a:blipFill>
              <a:blip r:embed="rId3"/>
              <a:stretch>
                <a:fillRect l="0" t="-24" r="-3" b="-24"/>
              </a:stretch>
            </a:blipFill>
          </p:spPr>
        </p:sp>
      </p:grpSp>
      <p:sp>
        <p:nvSpPr>
          <p:cNvPr name="Freeform 6" id="6"/>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4"/>
            <a:stretch>
              <a:fillRect l="-46" t="0" r="-46" b="0"/>
            </a:stretch>
          </a:blipFill>
        </p:spPr>
      </p:sp>
      <p:sp>
        <p:nvSpPr>
          <p:cNvPr name="TextBox 7" id="7"/>
          <p:cNvSpPr txBox="true"/>
          <p:nvPr/>
        </p:nvSpPr>
        <p:spPr>
          <a:xfrm rot="0">
            <a:off x="3022330" y="6355080"/>
            <a:ext cx="192700" cy="462563"/>
          </a:xfrm>
          <a:prstGeom prst="rect">
            <a:avLst/>
          </a:prstGeom>
        </p:spPr>
        <p:txBody>
          <a:bodyPr anchor="t" rtlCol="false" tIns="0" lIns="0" bIns="0" rIns="0">
            <a:spAutoFit/>
          </a:bodyPr>
          <a:lstStyle/>
          <a:p>
            <a:pPr algn="l">
              <a:lnSpc>
                <a:spcPts val="3240"/>
              </a:lnSpc>
            </a:pPr>
            <a:r>
              <a:rPr lang="en-US" sz="2700">
                <a:solidFill>
                  <a:srgbClr val="000000"/>
                </a:solidFill>
                <a:latin typeface="Aptos"/>
                <a:ea typeface="Aptos"/>
                <a:cs typeface="Aptos"/>
                <a:sym typeface="Aptos"/>
              </a:rPr>
              <a:t>.</a:t>
            </a:r>
          </a:p>
        </p:txBody>
      </p:sp>
      <p:sp>
        <p:nvSpPr>
          <p:cNvPr name="TextBox 8" id="8"/>
          <p:cNvSpPr txBox="true"/>
          <p:nvPr/>
        </p:nvSpPr>
        <p:spPr>
          <a:xfrm rot="0">
            <a:off x="1028700" y="2474754"/>
            <a:ext cx="8996661" cy="2908768"/>
          </a:xfrm>
          <a:prstGeom prst="rect">
            <a:avLst/>
          </a:prstGeom>
        </p:spPr>
        <p:txBody>
          <a:bodyPr anchor="t" rtlCol="false" tIns="0" lIns="0" bIns="0" rIns="0">
            <a:spAutoFit/>
          </a:bodyPr>
          <a:lstStyle/>
          <a:p>
            <a:pPr algn="l">
              <a:lnSpc>
                <a:spcPts val="2916"/>
              </a:lnSpc>
            </a:pPr>
            <a:r>
              <a:rPr lang="en-US" b="true" sz="2700" spc="722">
                <a:solidFill>
                  <a:srgbClr val="FFFFFF"/>
                </a:solidFill>
                <a:latin typeface="Aftika Bold"/>
                <a:ea typeface="Aftika Bold"/>
                <a:cs typeface="Aftika Bold"/>
                <a:sym typeface="Aftika Bold"/>
              </a:rPr>
              <a:t>Lorem ipsum</a:t>
            </a:r>
            <a:r>
              <a:rPr lang="en-US" b="true" sz="2700" spc="722">
                <a:solidFill>
                  <a:srgbClr val="FFFFFF"/>
                </a:solidFill>
                <a:latin typeface="Aftika Bold"/>
                <a:ea typeface="Aftika Bold"/>
                <a:cs typeface="Aftika Bold"/>
                <a:sym typeface="Aftika Bold"/>
              </a:rPr>
              <a:t> dolor sit amet, consectetur adipiscing elit, sed do eiusmod tempor incididunt ut labore et dolore magna aliqua. Ut enim ad minim veniam, quis nostrud exercitation ullamco laboris nisi ut aliquip ex ea commodo consequat. </a:t>
            </a:r>
          </a:p>
        </p:txBody>
      </p:sp>
      <p:sp>
        <p:nvSpPr>
          <p:cNvPr name="TextBox 9" id="9"/>
          <p:cNvSpPr txBox="true"/>
          <p:nvPr/>
        </p:nvSpPr>
        <p:spPr>
          <a:xfrm rot="0">
            <a:off x="1028700" y="5721450"/>
            <a:ext cx="8996661" cy="2908768"/>
          </a:xfrm>
          <a:prstGeom prst="rect">
            <a:avLst/>
          </a:prstGeom>
        </p:spPr>
        <p:txBody>
          <a:bodyPr anchor="t" rtlCol="false" tIns="0" lIns="0" bIns="0" rIns="0">
            <a:spAutoFit/>
          </a:bodyPr>
          <a:lstStyle/>
          <a:p>
            <a:pPr algn="l">
              <a:lnSpc>
                <a:spcPts val="2916"/>
              </a:lnSpc>
            </a:pPr>
            <a:r>
              <a:rPr lang="en-US" b="true" sz="2700" spc="722">
                <a:solidFill>
                  <a:srgbClr val="FFFFFF"/>
                </a:solidFill>
                <a:latin typeface="Aftika Bold"/>
                <a:ea typeface="Aftika Bold"/>
                <a:cs typeface="Aftika Bold"/>
                <a:sym typeface="Aftika Bold"/>
              </a:rPr>
              <a:t>Lorem ipsum</a:t>
            </a:r>
            <a:r>
              <a:rPr lang="en-US" b="true" sz="2700" spc="722">
                <a:solidFill>
                  <a:srgbClr val="FFFFFF"/>
                </a:solidFill>
                <a:latin typeface="Aftika Bold"/>
                <a:ea typeface="Aftika Bold"/>
                <a:cs typeface="Aftika Bold"/>
                <a:sym typeface="Aftika Bold"/>
              </a:rPr>
              <a:t> dolor sit amet, consectetur adipiscing elit, sed do eiusmod tempor incididunt ut labore et dolore magna aliqua. Ut enim ad minim veniam, quis nostrud exercitation ullamco laboris nisi ut aliquip ex ea commodo consequat. </a:t>
            </a:r>
          </a:p>
        </p:txBody>
      </p:sp>
      <p:grpSp>
        <p:nvGrpSpPr>
          <p:cNvPr name="Group 10" id="10"/>
          <p:cNvGrpSpPr/>
          <p:nvPr/>
        </p:nvGrpSpPr>
        <p:grpSpPr>
          <a:xfrm rot="0">
            <a:off x="17182729" y="9410700"/>
            <a:ext cx="611372" cy="603733"/>
            <a:chOff x="0" y="0"/>
            <a:chExt cx="815162" cy="804977"/>
          </a:xfrm>
        </p:grpSpPr>
        <p:sp>
          <p:nvSpPr>
            <p:cNvPr name="Freeform 11" id="11"/>
            <p:cNvSpPr/>
            <p:nvPr/>
          </p:nvSpPr>
          <p:spPr>
            <a:xfrm flipH="false" flipV="false" rot="0">
              <a:off x="0" y="0"/>
              <a:ext cx="815213" cy="804926"/>
            </a:xfrm>
            <a:custGeom>
              <a:avLst/>
              <a:gdLst/>
              <a:ahLst/>
              <a:cxnLst/>
              <a:rect r="r" b="b" t="t" l="l"/>
              <a:pathLst>
                <a:path h="804926" w="815213">
                  <a:moveTo>
                    <a:pt x="0" y="0"/>
                  </a:moveTo>
                  <a:lnTo>
                    <a:pt x="815213" y="0"/>
                  </a:lnTo>
                  <a:lnTo>
                    <a:pt x="815213" y="804926"/>
                  </a:lnTo>
                  <a:lnTo>
                    <a:pt x="0" y="804926"/>
                  </a:lnTo>
                  <a:lnTo>
                    <a:pt x="0" y="0"/>
                  </a:lnTo>
                  <a:close/>
                </a:path>
              </a:pathLst>
            </a:custGeom>
            <a:blipFill>
              <a:blip r:embed="rId5"/>
              <a:stretch>
                <a:fillRect l="0" t="0" r="6" b="-6"/>
              </a:stretch>
            </a:blipFill>
          </p:spPr>
        </p:sp>
      </p:grpSp>
      <p:grpSp>
        <p:nvGrpSpPr>
          <p:cNvPr name="Group 12" id="12"/>
          <p:cNvGrpSpPr/>
          <p:nvPr/>
        </p:nvGrpSpPr>
        <p:grpSpPr>
          <a:xfrm rot="0">
            <a:off x="15719574" y="9501997"/>
            <a:ext cx="1233430" cy="512435"/>
            <a:chOff x="0" y="0"/>
            <a:chExt cx="1644574" cy="683247"/>
          </a:xfrm>
        </p:grpSpPr>
        <p:sp>
          <p:nvSpPr>
            <p:cNvPr name="Freeform 13" id="13"/>
            <p:cNvSpPr/>
            <p:nvPr/>
          </p:nvSpPr>
          <p:spPr>
            <a:xfrm flipH="false" flipV="false" rot="0">
              <a:off x="0" y="0"/>
              <a:ext cx="1644523" cy="683260"/>
            </a:xfrm>
            <a:custGeom>
              <a:avLst/>
              <a:gdLst/>
              <a:ahLst/>
              <a:cxnLst/>
              <a:rect r="r" b="b" t="t" l="l"/>
              <a:pathLst>
                <a:path h="683260" w="1644523">
                  <a:moveTo>
                    <a:pt x="0" y="0"/>
                  </a:moveTo>
                  <a:lnTo>
                    <a:pt x="1644523" y="0"/>
                  </a:lnTo>
                  <a:lnTo>
                    <a:pt x="1644523" y="683260"/>
                  </a:lnTo>
                  <a:lnTo>
                    <a:pt x="0" y="683260"/>
                  </a:lnTo>
                  <a:lnTo>
                    <a:pt x="0" y="0"/>
                  </a:lnTo>
                  <a:close/>
                </a:path>
              </a:pathLst>
            </a:custGeom>
            <a:blipFill>
              <a:blip r:embed="rId6"/>
              <a:stretch>
                <a:fillRect l="0" t="-24" r="-3" b="-24"/>
              </a:stretch>
            </a:blipFill>
          </p:spPr>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624F9E3DF7FBAB4A9A6D824FE11CA10C" ma:contentTypeVersion="19" ma:contentTypeDescription="Crie um novo documento." ma:contentTypeScope="" ma:versionID="668e9f58ec1355d07955cf0fe3289739">
  <xsd:schema xmlns:xsd="http://www.w3.org/2001/XMLSchema" xmlns:xs="http://www.w3.org/2001/XMLSchema" xmlns:p="http://schemas.microsoft.com/office/2006/metadata/properties" xmlns:ns2="4d66254c-b8c0-4e16-9669-44d49c614d61" xmlns:ns3="cc85661e-698c-471d-81cd-239229bffddc" targetNamespace="http://schemas.microsoft.com/office/2006/metadata/properties" ma:root="true" ma:fieldsID="8b9ddbbd6758804c13baf64ce9f00d2c" ns2:_="" ns3:_="">
    <xsd:import namespace="4d66254c-b8c0-4e16-9669-44d49c614d61"/>
    <xsd:import namespace="cc85661e-698c-471d-81cd-239229bffdd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66254c-b8c0-4e16-9669-44d49c614d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Marcações de imagem" ma:readOnly="false" ma:fieldId="{5cf76f15-5ced-4ddc-b409-7134ff3c332f}" ma:taxonomyMulti="true" ma:sspId="8e8593b7-542e-4346-9e98-482410f851d1"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c85661e-698c-471d-81cd-239229bffddc" elementFormDefault="qualified">
    <xsd:import namespace="http://schemas.microsoft.com/office/2006/documentManagement/types"/>
    <xsd:import namespace="http://schemas.microsoft.com/office/infopath/2007/PartnerControls"/>
    <xsd:element name="SharedWithUsers" ma:index="18"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talhes de Compartilhado Com" ma:internalName="SharedWithDetails" ma:readOnly="true">
      <xsd:simpleType>
        <xsd:restriction base="dms:Note">
          <xsd:maxLength value="255"/>
        </xsd:restriction>
      </xsd:simpleType>
    </xsd:element>
    <xsd:element name="TaxCatchAll" ma:index="22" nillable="true" ma:displayName="Taxonomy Catch All Column" ma:hidden="true" ma:list="{47e5e28a-6981-44d9-947a-1619d35bb1a9}" ma:internalName="TaxCatchAll" ma:showField="CatchAllData" ma:web="cc85661e-698c-471d-81cd-239229bffd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d66254c-b8c0-4e16-9669-44d49c614d61">
      <Terms xmlns="http://schemas.microsoft.com/office/infopath/2007/PartnerControls"/>
    </lcf76f155ced4ddcb4097134ff3c332f>
    <TaxCatchAll xmlns="cc85661e-698c-471d-81cd-239229bffddc" xsi:nil="true"/>
  </documentManagement>
</p:properties>
</file>

<file path=customXml/itemProps1.xml><?xml version="1.0" encoding="utf-8"?>
<ds:datastoreItem xmlns:ds="http://schemas.openxmlformats.org/officeDocument/2006/customXml" ds:itemID="{A2DFD3E6-E20B-46C7-8473-98BAAEEA46A6}"/>
</file>

<file path=customXml/itemProps2.xml><?xml version="1.0" encoding="utf-8"?>
<ds:datastoreItem xmlns:ds="http://schemas.openxmlformats.org/officeDocument/2006/customXml" ds:itemID="{38553C52-81A8-4FDC-8713-77F3915AF31E}"/>
</file>

<file path=customXml/itemProps3.xml><?xml version="1.0" encoding="utf-8"?>
<ds:datastoreItem xmlns:ds="http://schemas.openxmlformats.org/officeDocument/2006/customXml" ds:itemID="{F7D640B0-C766-445D-8D7D-76A540705DC2}"/>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Identidade pt</dc:title>
  <cp:revision>1</cp:revision>
  <dcterms:created xsi:type="dcterms:W3CDTF">2006-08-16T00:00:00Z</dcterms:created>
  <dcterms:modified xsi:type="dcterms:W3CDTF">2011-08-01T06:04:30Z</dcterms:modified>
  <dc:identifier>DAHAZayL7Hs</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0x010100624F9E3DF7FBAB4A9A6D824FE11CA10C</vt:lpwstr>
  </property>
</Properties>
</file>