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18288000" cy="10287000"/>
  <p:notesSz cx="6858000" cy="9144000"/>
  <p:embeddedFontLst>
    <p:embeddedFont>
      <p:font typeface="Nunito Extra-Light" charset="1" panose="00000000000000000000"/>
      <p:regular r:id="rId8"/>
    </p:embeddedFont>
    <p:embeddedFont>
      <p:font typeface="Montaser Arabic Bold" charset="1" panose="00000800000000000000"/>
      <p:regular r:id="rId9"/>
    </p:embeddedFont>
    <p:embeddedFont>
      <p:font typeface="Montaser Arabic" charset="1" panose="00000500000000000000"/>
      <p:regular r:id="rId10"/>
    </p:embeddedFont>
    <p:embeddedFont>
      <p:font typeface="Nunito Bold" charset="1" panose="00000000000000000000"/>
      <p:regular r:id="rId11"/>
    </p:embeddedFont>
    <p:embeddedFont>
      <p:font typeface="Nunito" charset="1" panose="00000000000000000000"/>
      <p:regular r:id="rId12"/>
    </p:embeddedFont>
    <p:embeddedFont>
      <p:font typeface="Brittany" charset="1" panose="00000000000000000000"/>
      <p:regular r:id="rId13"/>
    </p:embeddedFont>
    <p:embeddedFont>
      <p:font typeface="Montaser Arabic Ultra-Bold" charset="1" panose="000009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png" Type="http://schemas.openxmlformats.org/officeDocument/2006/relationships/image"/><Relationship Id="rId11" Target="../media/image13.svg" Type="http://schemas.openxmlformats.org/officeDocument/2006/relationships/image"/><Relationship Id="rId12" Target="../media/image9.png" Type="http://schemas.openxmlformats.org/officeDocument/2006/relationships/image"/><Relationship Id="rId13" Target="../media/image10.svg" Type="http://schemas.openxmlformats.org/officeDocument/2006/relationships/image"/><Relationship Id="rId14" Target="../media/image4.png" Type="http://schemas.openxmlformats.org/officeDocument/2006/relationships/image"/><Relationship Id="rId15" Target="../media/image5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4.png" Type="http://schemas.openxmlformats.org/officeDocument/2006/relationships/image"/><Relationship Id="rId6" Target="../media/image11.png" Type="http://schemas.openxmlformats.org/officeDocument/2006/relationships/image"/><Relationship Id="rId7" Target="../media/image15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9662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14795" y="-3396231"/>
            <a:ext cx="20376337" cy="17079462"/>
          </a:xfrm>
          <a:custGeom>
            <a:avLst/>
            <a:gdLst/>
            <a:ahLst/>
            <a:cxnLst/>
            <a:rect r="r" b="b" t="t" l="l"/>
            <a:pathLst>
              <a:path h="17079462" w="20376337">
                <a:moveTo>
                  <a:pt x="0" y="0"/>
                </a:moveTo>
                <a:lnTo>
                  <a:pt x="20376337" y="0"/>
                </a:lnTo>
                <a:lnTo>
                  <a:pt x="20376337" y="17079462"/>
                </a:lnTo>
                <a:lnTo>
                  <a:pt x="0" y="170794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0495" r="0" b="-40495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616121" y="0"/>
            <a:ext cx="7934105" cy="6819997"/>
          </a:xfrm>
          <a:custGeom>
            <a:avLst/>
            <a:gdLst/>
            <a:ahLst/>
            <a:cxnLst/>
            <a:rect r="r" b="b" t="t" l="l"/>
            <a:pathLst>
              <a:path h="6819997" w="7934105">
                <a:moveTo>
                  <a:pt x="0" y="0"/>
                </a:moveTo>
                <a:lnTo>
                  <a:pt x="7934105" y="0"/>
                </a:lnTo>
                <a:lnTo>
                  <a:pt x="7934105" y="6819997"/>
                </a:lnTo>
                <a:lnTo>
                  <a:pt x="0" y="68199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6942655" y="7808156"/>
            <a:ext cx="633291" cy="1776422"/>
            <a:chOff x="0" y="0"/>
            <a:chExt cx="844387" cy="236856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872866"/>
              <a:ext cx="829494" cy="609678"/>
            </a:xfrm>
            <a:custGeom>
              <a:avLst/>
              <a:gdLst/>
              <a:ahLst/>
              <a:cxnLst/>
              <a:rect r="r" b="b" t="t" l="l"/>
              <a:pathLst>
                <a:path h="609678" w="829494">
                  <a:moveTo>
                    <a:pt x="0" y="0"/>
                  </a:moveTo>
                  <a:lnTo>
                    <a:pt x="829494" y="0"/>
                  </a:lnTo>
                  <a:lnTo>
                    <a:pt x="829494" y="609678"/>
                  </a:lnTo>
                  <a:lnTo>
                    <a:pt x="0" y="6096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109908" y="1758884"/>
              <a:ext cx="609678" cy="609678"/>
            </a:xfrm>
            <a:custGeom>
              <a:avLst/>
              <a:gdLst/>
              <a:ahLst/>
              <a:cxnLst/>
              <a:rect r="r" b="b" t="t" l="l"/>
              <a:pathLst>
                <a:path h="609678" w="609678">
                  <a:moveTo>
                    <a:pt x="0" y="0"/>
                  </a:moveTo>
                  <a:lnTo>
                    <a:pt x="609678" y="0"/>
                  </a:lnTo>
                  <a:lnTo>
                    <a:pt x="609678" y="609679"/>
                  </a:lnTo>
                  <a:lnTo>
                    <a:pt x="0" y="6096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44464" y="0"/>
              <a:ext cx="521604" cy="448361"/>
            </a:xfrm>
            <a:custGeom>
              <a:avLst/>
              <a:gdLst/>
              <a:ahLst/>
              <a:cxnLst/>
              <a:rect r="r" b="b" t="t" l="l"/>
              <a:pathLst>
                <a:path h="448361" w="521604">
                  <a:moveTo>
                    <a:pt x="0" y="0"/>
                  </a:moveTo>
                  <a:lnTo>
                    <a:pt x="521604" y="0"/>
                  </a:lnTo>
                  <a:lnTo>
                    <a:pt x="521604" y="448361"/>
                  </a:lnTo>
                  <a:lnTo>
                    <a:pt x="0" y="4483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>
              <a:grpSpLocks noChangeAspect="true"/>
            </p:cNvGrpSpPr>
            <p:nvPr/>
          </p:nvGrpSpPr>
          <p:grpSpPr>
            <a:xfrm rot="0">
              <a:off x="0" y="422903"/>
              <a:ext cx="810532" cy="197180"/>
              <a:chOff x="0" y="0"/>
              <a:chExt cx="3447567" cy="838695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493014" y="210312"/>
                <a:ext cx="98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98806">
                    <a:moveTo>
                      <a:pt x="68199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304165"/>
                    </a:lnTo>
                    <a:cubicBezTo>
                      <a:pt x="0" y="332867"/>
                      <a:pt x="23241" y="356108"/>
                      <a:pt x="51943" y="356108"/>
                    </a:cubicBezTo>
                    <a:lnTo>
                      <a:pt x="98806" y="356108"/>
                    </a:lnTo>
                    <a:cubicBezTo>
                      <a:pt x="98806" y="356108"/>
                      <a:pt x="98806" y="356108"/>
                      <a:pt x="98806" y="356108"/>
                    </a:cubicBezTo>
                    <a:lnTo>
                      <a:pt x="98806" y="30607"/>
                    </a:lnTo>
                    <a:cubicBezTo>
                      <a:pt x="98806" y="13716"/>
                      <a:pt x="85090" y="127"/>
                      <a:pt x="68199" y="127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0" id="10"/>
              <p:cNvSpPr/>
              <p:nvPr/>
            </p:nvSpPr>
            <p:spPr>
              <a:xfrm flipH="false" flipV="false" rot="0">
                <a:off x="483870" y="63500"/>
                <a:ext cx="117094" cy="115570"/>
              </a:xfrm>
              <a:custGeom>
                <a:avLst/>
                <a:gdLst/>
                <a:ahLst/>
                <a:cxnLst/>
                <a:rect r="r" b="b" t="t" l="l"/>
                <a:pathLst>
                  <a:path h="115570" w="117094">
                    <a:moveTo>
                      <a:pt x="93472" y="11049"/>
                    </a:moveTo>
                    <a:cubicBezTo>
                      <a:pt x="83820" y="3556"/>
                      <a:pt x="71628" y="0"/>
                      <a:pt x="59436" y="0"/>
                    </a:cubicBezTo>
                    <a:lnTo>
                      <a:pt x="57912" y="0"/>
                    </a:lnTo>
                    <a:cubicBezTo>
                      <a:pt x="41910" y="0"/>
                      <a:pt x="28194" y="5588"/>
                      <a:pt x="17018" y="16891"/>
                    </a:cubicBezTo>
                    <a:cubicBezTo>
                      <a:pt x="5842" y="28194"/>
                      <a:pt x="0" y="42037"/>
                      <a:pt x="0" y="58293"/>
                    </a:cubicBezTo>
                    <a:cubicBezTo>
                      <a:pt x="127" y="73152"/>
                      <a:pt x="6096" y="87757"/>
                      <a:pt x="16510" y="98298"/>
                    </a:cubicBezTo>
                    <a:cubicBezTo>
                      <a:pt x="27813" y="109855"/>
                      <a:pt x="41656" y="115570"/>
                      <a:pt x="57912" y="115570"/>
                    </a:cubicBezTo>
                    <a:lnTo>
                      <a:pt x="59436" y="115570"/>
                    </a:lnTo>
                    <a:cubicBezTo>
                      <a:pt x="71628" y="115570"/>
                      <a:pt x="83820" y="112141"/>
                      <a:pt x="93472" y="104521"/>
                    </a:cubicBezTo>
                    <a:cubicBezTo>
                      <a:pt x="109220" y="92202"/>
                      <a:pt x="117094" y="76581"/>
                      <a:pt x="117094" y="57658"/>
                    </a:cubicBezTo>
                    <a:cubicBezTo>
                      <a:pt x="117094" y="38735"/>
                      <a:pt x="109220" y="23114"/>
                      <a:pt x="93599" y="10795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1" id="11"/>
              <p:cNvSpPr/>
              <p:nvPr/>
            </p:nvSpPr>
            <p:spPr>
              <a:xfrm flipH="false" flipV="false" rot="0">
                <a:off x="63500" y="248666"/>
                <a:ext cx="361950" cy="451612"/>
              </a:xfrm>
              <a:custGeom>
                <a:avLst/>
                <a:gdLst/>
                <a:ahLst/>
                <a:cxnLst/>
                <a:rect r="r" b="b" t="t" l="l"/>
                <a:pathLst>
                  <a:path h="451612" w="361950">
                    <a:moveTo>
                      <a:pt x="318389" y="0"/>
                    </a:moveTo>
                    <a:lnTo>
                      <a:pt x="263144" y="0"/>
                    </a:lnTo>
                    <a:lnTo>
                      <a:pt x="263144" y="175387"/>
                    </a:lnTo>
                    <a:lnTo>
                      <a:pt x="99441" y="175387"/>
                    </a:lnTo>
                    <a:lnTo>
                      <a:pt x="99441" y="43561"/>
                    </a:lnTo>
                    <a:cubicBezTo>
                      <a:pt x="99441" y="19558"/>
                      <a:pt x="80010" y="0"/>
                      <a:pt x="55880" y="0"/>
                    </a:cubicBezTo>
                    <a:lnTo>
                      <a:pt x="0" y="0"/>
                    </a:lnTo>
                    <a:lnTo>
                      <a:pt x="0" y="408051"/>
                    </a:lnTo>
                    <a:cubicBezTo>
                      <a:pt x="0" y="432054"/>
                      <a:pt x="19558" y="451612"/>
                      <a:pt x="43561" y="451612"/>
                    </a:cubicBezTo>
                    <a:lnTo>
                      <a:pt x="99441" y="451612"/>
                    </a:lnTo>
                    <a:lnTo>
                      <a:pt x="99441" y="274193"/>
                    </a:lnTo>
                    <a:lnTo>
                      <a:pt x="263144" y="274193"/>
                    </a:lnTo>
                    <a:lnTo>
                      <a:pt x="263144" y="408051"/>
                    </a:lnTo>
                    <a:cubicBezTo>
                      <a:pt x="263144" y="432054"/>
                      <a:pt x="282702" y="451612"/>
                      <a:pt x="306705" y="451612"/>
                    </a:cubicBezTo>
                    <a:lnTo>
                      <a:pt x="361950" y="451612"/>
                    </a:lnTo>
                    <a:lnTo>
                      <a:pt x="361950" y="43561"/>
                    </a:lnTo>
                    <a:cubicBezTo>
                      <a:pt x="361950" y="19558"/>
                      <a:pt x="342392" y="0"/>
                      <a:pt x="318389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2" id="12"/>
              <p:cNvSpPr/>
              <p:nvPr/>
            </p:nvSpPr>
            <p:spPr>
              <a:xfrm flipH="false" flipV="false" rot="0">
                <a:off x="691134" y="225679"/>
                <a:ext cx="395859" cy="516636"/>
              </a:xfrm>
              <a:custGeom>
                <a:avLst/>
                <a:gdLst/>
                <a:ahLst/>
                <a:cxnLst/>
                <a:rect r="r" b="b" t="t" l="l"/>
                <a:pathLst>
                  <a:path h="516636" w="395859">
                    <a:moveTo>
                      <a:pt x="258318" y="269748"/>
                    </a:moveTo>
                    <a:cubicBezTo>
                      <a:pt x="245110" y="280543"/>
                      <a:pt x="228854" y="287274"/>
                      <a:pt x="211836" y="289179"/>
                    </a:cubicBezTo>
                    <a:cubicBezTo>
                      <a:pt x="178562" y="292862"/>
                      <a:pt x="150749" y="283464"/>
                      <a:pt x="128270" y="260985"/>
                    </a:cubicBezTo>
                    <a:cubicBezTo>
                      <a:pt x="105918" y="238633"/>
                      <a:pt x="96647" y="211201"/>
                      <a:pt x="100076" y="178435"/>
                    </a:cubicBezTo>
                    <a:cubicBezTo>
                      <a:pt x="101854" y="161417"/>
                      <a:pt x="108712" y="145161"/>
                      <a:pt x="119507" y="131826"/>
                    </a:cubicBezTo>
                    <a:cubicBezTo>
                      <a:pt x="140335" y="106299"/>
                      <a:pt x="166497" y="93599"/>
                      <a:pt x="198120" y="93599"/>
                    </a:cubicBezTo>
                    <a:cubicBezTo>
                      <a:pt x="229743" y="93599"/>
                      <a:pt x="255905" y="106426"/>
                      <a:pt x="276860" y="131953"/>
                    </a:cubicBezTo>
                    <a:cubicBezTo>
                      <a:pt x="287655" y="145161"/>
                      <a:pt x="294386" y="161290"/>
                      <a:pt x="296164" y="178308"/>
                    </a:cubicBezTo>
                    <a:cubicBezTo>
                      <a:pt x="300228" y="215519"/>
                      <a:pt x="287528" y="245999"/>
                      <a:pt x="258191" y="269748"/>
                    </a:cubicBezTo>
                    <a:moveTo>
                      <a:pt x="203962" y="127"/>
                    </a:moveTo>
                    <a:cubicBezTo>
                      <a:pt x="165862" y="127"/>
                      <a:pt x="130937" y="10541"/>
                      <a:pt x="99314" y="31369"/>
                    </a:cubicBezTo>
                    <a:lnTo>
                      <a:pt x="99314" y="13716"/>
                    </a:lnTo>
                    <a:lnTo>
                      <a:pt x="0" y="13716"/>
                    </a:lnTo>
                    <a:lnTo>
                      <a:pt x="0" y="516636"/>
                    </a:lnTo>
                    <a:lnTo>
                      <a:pt x="56007" y="516636"/>
                    </a:lnTo>
                    <a:cubicBezTo>
                      <a:pt x="80010" y="516636"/>
                      <a:pt x="99441" y="497205"/>
                      <a:pt x="99441" y="473202"/>
                    </a:cubicBezTo>
                    <a:lnTo>
                      <a:pt x="99441" y="352298"/>
                    </a:lnTo>
                    <a:cubicBezTo>
                      <a:pt x="131064" y="373126"/>
                      <a:pt x="165862" y="383540"/>
                      <a:pt x="204089" y="383540"/>
                    </a:cubicBezTo>
                    <a:cubicBezTo>
                      <a:pt x="256921" y="383540"/>
                      <a:pt x="302133" y="364744"/>
                      <a:pt x="339598" y="327279"/>
                    </a:cubicBezTo>
                    <a:cubicBezTo>
                      <a:pt x="377063" y="289814"/>
                      <a:pt x="395859" y="244602"/>
                      <a:pt x="395859" y="191770"/>
                    </a:cubicBezTo>
                    <a:cubicBezTo>
                      <a:pt x="395859" y="138938"/>
                      <a:pt x="377063" y="93726"/>
                      <a:pt x="339598" y="56261"/>
                    </a:cubicBezTo>
                    <a:cubicBezTo>
                      <a:pt x="302133" y="18796"/>
                      <a:pt x="256921" y="0"/>
                      <a:pt x="204089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3" id="13"/>
              <p:cNvSpPr/>
              <p:nvPr/>
            </p:nvSpPr>
            <p:spPr>
              <a:xfrm flipH="false" flipV="false" rot="0">
                <a:off x="1106424" y="391795"/>
                <a:ext cx="383413" cy="383540"/>
              </a:xfrm>
              <a:custGeom>
                <a:avLst/>
                <a:gdLst/>
                <a:ahLst/>
                <a:cxnLst/>
                <a:rect r="r" b="b" t="t" l="l"/>
                <a:pathLst>
                  <a:path h="383540" w="383413">
                    <a:moveTo>
                      <a:pt x="106553" y="152019"/>
                    </a:moveTo>
                    <a:cubicBezTo>
                      <a:pt x="113919" y="134239"/>
                      <a:pt x="125222" y="119888"/>
                      <a:pt x="140716" y="108839"/>
                    </a:cubicBezTo>
                    <a:cubicBezTo>
                      <a:pt x="156718" y="97409"/>
                      <a:pt x="174498" y="91821"/>
                      <a:pt x="194183" y="92329"/>
                    </a:cubicBezTo>
                    <a:cubicBezTo>
                      <a:pt x="211582" y="92710"/>
                      <a:pt x="228727" y="98425"/>
                      <a:pt x="242824" y="108458"/>
                    </a:cubicBezTo>
                    <a:cubicBezTo>
                      <a:pt x="258445" y="119507"/>
                      <a:pt x="269875" y="134112"/>
                      <a:pt x="276860" y="152019"/>
                    </a:cubicBezTo>
                    <a:close/>
                    <a:moveTo>
                      <a:pt x="379476" y="152019"/>
                    </a:moveTo>
                    <a:cubicBezTo>
                      <a:pt x="370332" y="108204"/>
                      <a:pt x="348361" y="72136"/>
                      <a:pt x="313563" y="43561"/>
                    </a:cubicBezTo>
                    <a:cubicBezTo>
                      <a:pt x="278765" y="14986"/>
                      <a:pt x="238506" y="508"/>
                      <a:pt x="193040" y="0"/>
                    </a:cubicBezTo>
                    <a:lnTo>
                      <a:pt x="191770" y="0"/>
                    </a:lnTo>
                    <a:cubicBezTo>
                      <a:pt x="138938" y="0"/>
                      <a:pt x="93726" y="18796"/>
                      <a:pt x="56261" y="56261"/>
                    </a:cubicBezTo>
                    <a:cubicBezTo>
                      <a:pt x="18796" y="93726"/>
                      <a:pt x="0" y="138938"/>
                      <a:pt x="0" y="191770"/>
                    </a:cubicBezTo>
                    <a:cubicBezTo>
                      <a:pt x="0" y="244602"/>
                      <a:pt x="18669" y="289814"/>
                      <a:pt x="56261" y="327279"/>
                    </a:cubicBezTo>
                    <a:cubicBezTo>
                      <a:pt x="93853" y="364744"/>
                      <a:pt x="138938" y="383540"/>
                      <a:pt x="191770" y="383540"/>
                    </a:cubicBezTo>
                    <a:cubicBezTo>
                      <a:pt x="219964" y="383540"/>
                      <a:pt x="246380" y="377825"/>
                      <a:pt x="271399" y="366268"/>
                    </a:cubicBezTo>
                    <a:cubicBezTo>
                      <a:pt x="296418" y="354711"/>
                      <a:pt x="317627" y="339090"/>
                      <a:pt x="335407" y="319151"/>
                    </a:cubicBezTo>
                    <a:lnTo>
                      <a:pt x="280670" y="287528"/>
                    </a:lnTo>
                    <a:cubicBezTo>
                      <a:pt x="263525" y="277495"/>
                      <a:pt x="242697" y="276479"/>
                      <a:pt x="224282" y="283845"/>
                    </a:cubicBezTo>
                    <a:lnTo>
                      <a:pt x="191770" y="289941"/>
                    </a:lnTo>
                    <a:cubicBezTo>
                      <a:pt x="176149" y="289941"/>
                      <a:pt x="161544" y="286004"/>
                      <a:pt x="147955" y="277876"/>
                    </a:cubicBezTo>
                    <a:cubicBezTo>
                      <a:pt x="134366" y="269748"/>
                      <a:pt x="123190" y="259080"/>
                      <a:pt x="114427" y="245745"/>
                    </a:cubicBezTo>
                    <a:lnTo>
                      <a:pt x="375666" y="245745"/>
                    </a:lnTo>
                    <a:cubicBezTo>
                      <a:pt x="380873" y="228473"/>
                      <a:pt x="383413" y="210439"/>
                      <a:pt x="383413" y="191770"/>
                    </a:cubicBezTo>
                    <a:lnTo>
                      <a:pt x="380111" y="15468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4" id="14"/>
              <p:cNvSpPr/>
              <p:nvPr/>
            </p:nvSpPr>
            <p:spPr>
              <a:xfrm flipH="false" flipV="false" rot="0">
                <a:off x="1548892" y="394589"/>
                <a:ext cx="217043" cy="356743"/>
              </a:xfrm>
              <a:custGeom>
                <a:avLst/>
                <a:gdLst/>
                <a:ahLst/>
                <a:cxnLst/>
                <a:rect r="r" b="b" t="t" l="l"/>
                <a:pathLst>
                  <a:path h="356743" w="217043">
                    <a:moveTo>
                      <a:pt x="179324" y="1778"/>
                    </a:moveTo>
                    <a:cubicBezTo>
                      <a:pt x="146431" y="1778"/>
                      <a:pt x="119507" y="0"/>
                      <a:pt x="98806" y="25908"/>
                    </a:cubicBezTo>
                    <a:lnTo>
                      <a:pt x="98806" y="508"/>
                    </a:lnTo>
                    <a:lnTo>
                      <a:pt x="0" y="508"/>
                    </a:lnTo>
                    <a:lnTo>
                      <a:pt x="0" y="356743"/>
                    </a:lnTo>
                    <a:lnTo>
                      <a:pt x="46355" y="356743"/>
                    </a:lnTo>
                    <a:cubicBezTo>
                      <a:pt x="75311" y="356743"/>
                      <a:pt x="98806" y="333248"/>
                      <a:pt x="98806" y="304292"/>
                    </a:cubicBezTo>
                    <a:lnTo>
                      <a:pt x="98806" y="140970"/>
                    </a:lnTo>
                    <a:cubicBezTo>
                      <a:pt x="99187" y="124460"/>
                      <a:pt x="105410" y="110363"/>
                      <a:pt x="117348" y="98425"/>
                    </a:cubicBezTo>
                    <a:cubicBezTo>
                      <a:pt x="129286" y="86487"/>
                      <a:pt x="143383" y="80518"/>
                      <a:pt x="159893" y="80518"/>
                    </a:cubicBezTo>
                    <a:lnTo>
                      <a:pt x="217043" y="80518"/>
                    </a:lnTo>
                    <a:lnTo>
                      <a:pt x="217043" y="1778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5" id="15"/>
              <p:cNvSpPr/>
              <p:nvPr/>
            </p:nvSpPr>
            <p:spPr>
              <a:xfrm flipH="false" flipV="false" rot="0">
                <a:off x="2537206" y="317627"/>
                <a:ext cx="98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98806">
                    <a:moveTo>
                      <a:pt x="68199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304165"/>
                    </a:lnTo>
                    <a:cubicBezTo>
                      <a:pt x="0" y="332867"/>
                      <a:pt x="23241" y="356108"/>
                      <a:pt x="51943" y="356108"/>
                    </a:cubicBezTo>
                    <a:lnTo>
                      <a:pt x="98806" y="356108"/>
                    </a:lnTo>
                    <a:cubicBezTo>
                      <a:pt x="98806" y="356108"/>
                      <a:pt x="98806" y="356108"/>
                      <a:pt x="98806" y="356108"/>
                    </a:cubicBezTo>
                    <a:lnTo>
                      <a:pt x="98806" y="30607"/>
                    </a:lnTo>
                    <a:cubicBezTo>
                      <a:pt x="98806" y="13716"/>
                      <a:pt x="85090" y="127"/>
                      <a:pt x="68199" y="127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6" id="16"/>
              <p:cNvSpPr/>
              <p:nvPr/>
            </p:nvSpPr>
            <p:spPr>
              <a:xfrm flipH="false" flipV="false" rot="0">
                <a:off x="2527935" y="170815"/>
                <a:ext cx="117221" cy="115570"/>
              </a:xfrm>
              <a:custGeom>
                <a:avLst/>
                <a:gdLst/>
                <a:ahLst/>
                <a:cxnLst/>
                <a:rect r="r" b="b" t="t" l="l"/>
                <a:pathLst>
                  <a:path h="115570" w="117221">
                    <a:moveTo>
                      <a:pt x="93472" y="11049"/>
                    </a:moveTo>
                    <a:cubicBezTo>
                      <a:pt x="83820" y="3556"/>
                      <a:pt x="71628" y="0"/>
                      <a:pt x="59436" y="0"/>
                    </a:cubicBezTo>
                    <a:lnTo>
                      <a:pt x="57912" y="0"/>
                    </a:lnTo>
                    <a:cubicBezTo>
                      <a:pt x="41910" y="0"/>
                      <a:pt x="28194" y="5588"/>
                      <a:pt x="17018" y="16891"/>
                    </a:cubicBezTo>
                    <a:cubicBezTo>
                      <a:pt x="5842" y="28194"/>
                      <a:pt x="0" y="42037"/>
                      <a:pt x="127" y="58293"/>
                    </a:cubicBezTo>
                    <a:cubicBezTo>
                      <a:pt x="254" y="73152"/>
                      <a:pt x="6223" y="87757"/>
                      <a:pt x="16637" y="98298"/>
                    </a:cubicBezTo>
                    <a:cubicBezTo>
                      <a:pt x="27940" y="109855"/>
                      <a:pt x="41783" y="115570"/>
                      <a:pt x="58039" y="115570"/>
                    </a:cubicBezTo>
                    <a:lnTo>
                      <a:pt x="59563" y="115570"/>
                    </a:lnTo>
                    <a:cubicBezTo>
                      <a:pt x="71755" y="115570"/>
                      <a:pt x="83947" y="112141"/>
                      <a:pt x="93599" y="104521"/>
                    </a:cubicBezTo>
                    <a:cubicBezTo>
                      <a:pt x="109347" y="92202"/>
                      <a:pt x="117221" y="76581"/>
                      <a:pt x="117221" y="57658"/>
                    </a:cubicBezTo>
                    <a:cubicBezTo>
                      <a:pt x="117221" y="38735"/>
                      <a:pt x="109347" y="23114"/>
                      <a:pt x="93726" y="10795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7" id="17"/>
              <p:cNvSpPr/>
              <p:nvPr/>
            </p:nvSpPr>
            <p:spPr>
              <a:xfrm flipH="false" flipV="false" rot="0">
                <a:off x="1816735" y="309880"/>
                <a:ext cx="395859" cy="383413"/>
              </a:xfrm>
              <a:custGeom>
                <a:avLst/>
                <a:gdLst/>
                <a:ahLst/>
                <a:cxnLst/>
                <a:rect r="r" b="b" t="t" l="l"/>
                <a:pathLst>
                  <a:path h="383413" w="395859">
                    <a:moveTo>
                      <a:pt x="267462" y="261239"/>
                    </a:moveTo>
                    <a:cubicBezTo>
                      <a:pt x="248158" y="280289"/>
                      <a:pt x="224917" y="289814"/>
                      <a:pt x="197612" y="289814"/>
                    </a:cubicBezTo>
                    <a:cubicBezTo>
                      <a:pt x="170307" y="289814"/>
                      <a:pt x="147066" y="280289"/>
                      <a:pt x="127762" y="261239"/>
                    </a:cubicBezTo>
                    <a:cubicBezTo>
                      <a:pt x="108458" y="242189"/>
                      <a:pt x="98806" y="218948"/>
                      <a:pt x="98806" y="191770"/>
                    </a:cubicBezTo>
                    <a:cubicBezTo>
                      <a:pt x="98806" y="164592"/>
                      <a:pt x="108458" y="141351"/>
                      <a:pt x="127762" y="122174"/>
                    </a:cubicBezTo>
                    <a:cubicBezTo>
                      <a:pt x="147066" y="102997"/>
                      <a:pt x="170307" y="93599"/>
                      <a:pt x="197612" y="93599"/>
                    </a:cubicBezTo>
                    <a:cubicBezTo>
                      <a:pt x="224917" y="93599"/>
                      <a:pt x="248158" y="103124"/>
                      <a:pt x="267462" y="122174"/>
                    </a:cubicBezTo>
                    <a:cubicBezTo>
                      <a:pt x="286766" y="141224"/>
                      <a:pt x="296418" y="164465"/>
                      <a:pt x="296418" y="191770"/>
                    </a:cubicBezTo>
                    <a:cubicBezTo>
                      <a:pt x="296418" y="219075"/>
                      <a:pt x="286766" y="242189"/>
                      <a:pt x="267462" y="261239"/>
                    </a:cubicBezTo>
                    <a:moveTo>
                      <a:pt x="297053" y="31242"/>
                    </a:moveTo>
                    <a:cubicBezTo>
                      <a:pt x="264922" y="10414"/>
                      <a:pt x="229870" y="0"/>
                      <a:pt x="191770" y="0"/>
                    </a:cubicBezTo>
                    <a:cubicBezTo>
                      <a:pt x="138938" y="0"/>
                      <a:pt x="93726" y="18796"/>
                      <a:pt x="56261" y="56134"/>
                    </a:cubicBezTo>
                    <a:cubicBezTo>
                      <a:pt x="18796" y="93472"/>
                      <a:pt x="0" y="138811"/>
                      <a:pt x="0" y="191643"/>
                    </a:cubicBezTo>
                    <a:cubicBezTo>
                      <a:pt x="0" y="244475"/>
                      <a:pt x="18669" y="289687"/>
                      <a:pt x="56261" y="327152"/>
                    </a:cubicBezTo>
                    <a:cubicBezTo>
                      <a:pt x="93853" y="364617"/>
                      <a:pt x="138938" y="383413"/>
                      <a:pt x="191770" y="383413"/>
                    </a:cubicBezTo>
                    <a:cubicBezTo>
                      <a:pt x="229870" y="383413"/>
                      <a:pt x="264922" y="372999"/>
                      <a:pt x="297053" y="352171"/>
                    </a:cubicBezTo>
                    <a:cubicBezTo>
                      <a:pt x="297053" y="369443"/>
                      <a:pt x="311023" y="383413"/>
                      <a:pt x="328295" y="383413"/>
                    </a:cubicBezTo>
                    <a:lnTo>
                      <a:pt x="395859" y="383413"/>
                    </a:lnTo>
                    <a:lnTo>
                      <a:pt x="395859" y="13081"/>
                    </a:lnTo>
                    <a:lnTo>
                      <a:pt x="297053" y="130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8" id="18"/>
              <p:cNvSpPr/>
              <p:nvPr/>
            </p:nvSpPr>
            <p:spPr>
              <a:xfrm flipH="false" flipV="false" rot="0">
                <a:off x="2988310" y="337058"/>
                <a:ext cx="395859" cy="383540"/>
              </a:xfrm>
              <a:custGeom>
                <a:avLst/>
                <a:gdLst/>
                <a:ahLst/>
                <a:cxnLst/>
                <a:rect r="r" b="b" t="t" l="l"/>
                <a:pathLst>
                  <a:path h="383540" w="395859">
                    <a:moveTo>
                      <a:pt x="267462" y="261366"/>
                    </a:moveTo>
                    <a:cubicBezTo>
                      <a:pt x="248158" y="280416"/>
                      <a:pt x="224917" y="289941"/>
                      <a:pt x="197612" y="289941"/>
                    </a:cubicBezTo>
                    <a:cubicBezTo>
                      <a:pt x="170307" y="289941"/>
                      <a:pt x="147066" y="280416"/>
                      <a:pt x="127762" y="261366"/>
                    </a:cubicBezTo>
                    <a:cubicBezTo>
                      <a:pt x="108458" y="242316"/>
                      <a:pt x="98806" y="219075"/>
                      <a:pt x="98806" y="191770"/>
                    </a:cubicBezTo>
                    <a:cubicBezTo>
                      <a:pt x="98806" y="164465"/>
                      <a:pt x="108458" y="141351"/>
                      <a:pt x="127762" y="122301"/>
                    </a:cubicBezTo>
                    <a:cubicBezTo>
                      <a:pt x="147066" y="103251"/>
                      <a:pt x="170307" y="93726"/>
                      <a:pt x="197612" y="93726"/>
                    </a:cubicBezTo>
                    <a:cubicBezTo>
                      <a:pt x="224917" y="93726"/>
                      <a:pt x="248158" y="103251"/>
                      <a:pt x="267462" y="122301"/>
                    </a:cubicBezTo>
                    <a:cubicBezTo>
                      <a:pt x="286766" y="141351"/>
                      <a:pt x="296418" y="164592"/>
                      <a:pt x="296418" y="191770"/>
                    </a:cubicBezTo>
                    <a:cubicBezTo>
                      <a:pt x="296418" y="218948"/>
                      <a:pt x="286766" y="242316"/>
                      <a:pt x="267462" y="261366"/>
                    </a:cubicBezTo>
                    <a:moveTo>
                      <a:pt x="297053" y="13081"/>
                    </a:moveTo>
                    <a:lnTo>
                      <a:pt x="297053" y="31242"/>
                    </a:lnTo>
                    <a:cubicBezTo>
                      <a:pt x="264922" y="10414"/>
                      <a:pt x="229870" y="0"/>
                      <a:pt x="191770" y="0"/>
                    </a:cubicBezTo>
                    <a:cubicBezTo>
                      <a:pt x="138938" y="0"/>
                      <a:pt x="93726" y="18796"/>
                      <a:pt x="56261" y="56261"/>
                    </a:cubicBezTo>
                    <a:cubicBezTo>
                      <a:pt x="18796" y="93726"/>
                      <a:pt x="0" y="138938"/>
                      <a:pt x="0" y="191770"/>
                    </a:cubicBezTo>
                    <a:cubicBezTo>
                      <a:pt x="0" y="244602"/>
                      <a:pt x="18796" y="289814"/>
                      <a:pt x="56261" y="327279"/>
                    </a:cubicBezTo>
                    <a:cubicBezTo>
                      <a:pt x="93726" y="364744"/>
                      <a:pt x="138938" y="383540"/>
                      <a:pt x="191770" y="383540"/>
                    </a:cubicBezTo>
                    <a:cubicBezTo>
                      <a:pt x="229870" y="383540"/>
                      <a:pt x="264922" y="373126"/>
                      <a:pt x="297053" y="352298"/>
                    </a:cubicBezTo>
                    <a:cubicBezTo>
                      <a:pt x="297053" y="369570"/>
                      <a:pt x="311023" y="383540"/>
                      <a:pt x="328295" y="383540"/>
                    </a:cubicBezTo>
                    <a:lnTo>
                      <a:pt x="395859" y="383540"/>
                    </a:lnTo>
                    <a:lnTo>
                      <a:pt x="395859" y="130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19" id="19"/>
              <p:cNvSpPr/>
              <p:nvPr/>
            </p:nvSpPr>
            <p:spPr>
              <a:xfrm flipH="false" flipV="false" rot="0">
                <a:off x="2252599" y="298323"/>
                <a:ext cx="237744" cy="465836"/>
              </a:xfrm>
              <a:custGeom>
                <a:avLst/>
                <a:gdLst/>
                <a:ahLst/>
                <a:cxnLst/>
                <a:rect r="r" b="b" t="t" l="l"/>
                <a:pathLst>
                  <a:path h="465836" w="237744">
                    <a:moveTo>
                      <a:pt x="193548" y="369824"/>
                    </a:moveTo>
                    <a:lnTo>
                      <a:pt x="189103" y="369824"/>
                    </a:lnTo>
                    <a:cubicBezTo>
                      <a:pt x="167005" y="369824"/>
                      <a:pt x="150114" y="360553"/>
                      <a:pt x="138430" y="341884"/>
                    </a:cubicBezTo>
                    <a:cubicBezTo>
                      <a:pt x="131953" y="332740"/>
                      <a:pt x="128651" y="322453"/>
                      <a:pt x="128651" y="310642"/>
                    </a:cubicBezTo>
                    <a:lnTo>
                      <a:pt x="128651" y="203454"/>
                    </a:lnTo>
                    <a:lnTo>
                      <a:pt x="204724" y="203454"/>
                    </a:lnTo>
                    <a:lnTo>
                      <a:pt x="204724" y="109855"/>
                    </a:lnTo>
                    <a:lnTo>
                      <a:pt x="128651" y="109855"/>
                    </a:lnTo>
                    <a:lnTo>
                      <a:pt x="128651" y="0"/>
                    </a:lnTo>
                    <a:lnTo>
                      <a:pt x="29845" y="0"/>
                    </a:lnTo>
                    <a:lnTo>
                      <a:pt x="29845" y="109855"/>
                    </a:lnTo>
                    <a:lnTo>
                      <a:pt x="0" y="109855"/>
                    </a:lnTo>
                    <a:lnTo>
                      <a:pt x="0" y="203454"/>
                    </a:lnTo>
                    <a:lnTo>
                      <a:pt x="29845" y="203454"/>
                    </a:lnTo>
                    <a:lnTo>
                      <a:pt x="29845" y="310642"/>
                    </a:lnTo>
                    <a:cubicBezTo>
                      <a:pt x="29845" y="355600"/>
                      <a:pt x="46482" y="393573"/>
                      <a:pt x="79756" y="424688"/>
                    </a:cubicBezTo>
                    <a:cubicBezTo>
                      <a:pt x="108966" y="451993"/>
                      <a:pt x="148463" y="465836"/>
                      <a:pt x="188468" y="465836"/>
                    </a:cubicBezTo>
                    <a:lnTo>
                      <a:pt x="237744" y="465836"/>
                    </a:lnTo>
                    <a:lnTo>
                      <a:pt x="237744" y="414147"/>
                    </a:lnTo>
                    <a:cubicBezTo>
                      <a:pt x="237744" y="389636"/>
                      <a:pt x="217932" y="369824"/>
                      <a:pt x="193421" y="369824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20" id="20"/>
              <p:cNvSpPr/>
              <p:nvPr/>
            </p:nvSpPr>
            <p:spPr>
              <a:xfrm flipH="false" flipV="false" rot="0">
                <a:off x="2675255" y="240792"/>
                <a:ext cx="352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352806">
                    <a:moveTo>
                      <a:pt x="302641" y="0"/>
                    </a:moveTo>
                    <a:cubicBezTo>
                      <a:pt x="269113" y="0"/>
                      <a:pt x="239268" y="20955"/>
                      <a:pt x="227711" y="52324"/>
                    </a:cubicBezTo>
                    <a:lnTo>
                      <a:pt x="176022" y="194183"/>
                    </a:lnTo>
                    <a:lnTo>
                      <a:pt x="124333" y="52324"/>
                    </a:lnTo>
                    <a:cubicBezTo>
                      <a:pt x="112903" y="20828"/>
                      <a:pt x="82931" y="0"/>
                      <a:pt x="49530" y="0"/>
                    </a:cubicBezTo>
                    <a:lnTo>
                      <a:pt x="0" y="0"/>
                    </a:lnTo>
                    <a:lnTo>
                      <a:pt x="129921" y="356108"/>
                    </a:lnTo>
                    <a:lnTo>
                      <a:pt x="222885" y="356108"/>
                    </a:lnTo>
                    <a:lnTo>
                      <a:pt x="35280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TextBox 21" id="21"/>
            <p:cNvSpPr txBox="true"/>
            <p:nvPr/>
          </p:nvSpPr>
          <p:spPr>
            <a:xfrm rot="0">
              <a:off x="15463" y="598266"/>
              <a:ext cx="828925" cy="3964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07"/>
                </a:lnSpc>
              </a:pPr>
              <a:r>
                <a:rPr lang="en-US" sz="148" spc="3">
                  <a:solidFill>
                    <a:srgbClr val="FFFFFF"/>
                  </a:solidFill>
                  <a:latin typeface="Nunito Extra-Light"/>
                  <a:ea typeface="Nunito Extra-Light"/>
                  <a:cs typeface="Nunito Extra-Light"/>
                  <a:sym typeface="Nunito Extra-Light"/>
                </a:rPr>
                <a:t>REDE ADVENTISTA DE APOIO À FAMÍLIA DA PESSOA COM TDAH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723332" y="590444"/>
            <a:ext cx="1112687" cy="1023714"/>
            <a:chOff x="0" y="0"/>
            <a:chExt cx="1483582" cy="1364952"/>
          </a:xfrm>
        </p:grpSpPr>
        <p:sp>
          <p:nvSpPr>
            <p:cNvPr name="TextBox 23" id="23"/>
            <p:cNvSpPr txBox="true"/>
            <p:nvPr/>
          </p:nvSpPr>
          <p:spPr>
            <a:xfrm rot="0">
              <a:off x="0" y="-114300"/>
              <a:ext cx="1483582" cy="12897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106"/>
                </a:lnSpc>
                <a:spcBef>
                  <a:spcPct val="0"/>
                </a:spcBef>
              </a:pPr>
              <a:r>
                <a:rPr lang="en-US" b="true" sz="5790" spc="665">
                  <a:solidFill>
                    <a:srgbClr val="FFFFFF"/>
                  </a:solidFill>
                  <a:latin typeface="Montaser Arabic Bold"/>
                  <a:ea typeface="Montaser Arabic Bold"/>
                  <a:cs typeface="Montaser Arabic Bold"/>
                  <a:sym typeface="Montaser Arabic Bold"/>
                </a:rPr>
                <a:t>12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0">
              <a:off x="99107" y="925087"/>
              <a:ext cx="1285369" cy="4398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778"/>
                </a:lnSpc>
                <a:spcBef>
                  <a:spcPct val="0"/>
                </a:spcBef>
              </a:pPr>
              <a:r>
                <a:rPr lang="en-US" sz="1984">
                  <a:solidFill>
                    <a:srgbClr val="461702">
                      <a:alpha val="64706"/>
                    </a:srgbClr>
                  </a:solidFill>
                  <a:latin typeface="Montaser Arabic"/>
                  <a:ea typeface="Montaser Arabic"/>
                  <a:cs typeface="Montaser Arabic"/>
                  <a:sym typeface="Montaser Arabic"/>
                </a:rPr>
                <a:t>JULHO</a:t>
              </a:r>
            </a:p>
          </p:txBody>
        </p:sp>
      </p:grpSp>
      <p:grpSp>
        <p:nvGrpSpPr>
          <p:cNvPr name="Group 25" id="25"/>
          <p:cNvGrpSpPr/>
          <p:nvPr/>
        </p:nvGrpSpPr>
        <p:grpSpPr>
          <a:xfrm rot="0">
            <a:off x="5764016" y="1273939"/>
            <a:ext cx="7638315" cy="6910101"/>
            <a:chOff x="0" y="0"/>
            <a:chExt cx="10184420" cy="9213468"/>
          </a:xfrm>
        </p:grpSpPr>
        <p:sp>
          <p:nvSpPr>
            <p:cNvPr name="Freeform 26" id="26"/>
            <p:cNvSpPr/>
            <p:nvPr/>
          </p:nvSpPr>
          <p:spPr>
            <a:xfrm flipH="false" flipV="false" rot="-2015600">
              <a:off x="1032434" y="2166873"/>
              <a:ext cx="5356017" cy="5348687"/>
            </a:xfrm>
            <a:custGeom>
              <a:avLst/>
              <a:gdLst/>
              <a:ahLst/>
              <a:cxnLst/>
              <a:rect r="r" b="b" t="t" l="l"/>
              <a:pathLst>
                <a:path h="5348687" w="5356017">
                  <a:moveTo>
                    <a:pt x="0" y="0"/>
                  </a:moveTo>
                  <a:lnTo>
                    <a:pt x="5356017" y="0"/>
                  </a:lnTo>
                  <a:lnTo>
                    <a:pt x="5356017" y="5348687"/>
                  </a:lnTo>
                  <a:lnTo>
                    <a:pt x="0" y="53486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-50299"/>
              </a:stretch>
            </a:blipFill>
          </p:spPr>
        </p:sp>
        <p:sp>
          <p:nvSpPr>
            <p:cNvPr name="Freeform 27" id="27"/>
            <p:cNvSpPr/>
            <p:nvPr/>
          </p:nvSpPr>
          <p:spPr>
            <a:xfrm flipH="false" flipV="false" rot="1770649">
              <a:off x="3858491" y="2104576"/>
              <a:ext cx="5356017" cy="5348687"/>
            </a:xfrm>
            <a:custGeom>
              <a:avLst/>
              <a:gdLst/>
              <a:ahLst/>
              <a:cxnLst/>
              <a:rect r="r" b="b" t="t" l="l"/>
              <a:pathLst>
                <a:path h="5348687" w="5356017">
                  <a:moveTo>
                    <a:pt x="0" y="0"/>
                  </a:moveTo>
                  <a:lnTo>
                    <a:pt x="5356017" y="0"/>
                  </a:lnTo>
                  <a:lnTo>
                    <a:pt x="5356017" y="5348687"/>
                  </a:lnTo>
                  <a:lnTo>
                    <a:pt x="0" y="53486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-50299"/>
              </a:stretch>
            </a:blip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2170552" y="0"/>
              <a:ext cx="6138473" cy="9213468"/>
            </a:xfrm>
            <a:custGeom>
              <a:avLst/>
              <a:gdLst/>
              <a:ahLst/>
              <a:cxnLst/>
              <a:rect r="r" b="b" t="t" l="l"/>
              <a:pathLst>
                <a:path h="9213468" w="6138473">
                  <a:moveTo>
                    <a:pt x="0" y="0"/>
                  </a:moveTo>
                  <a:lnTo>
                    <a:pt x="6138473" y="0"/>
                  </a:lnTo>
                  <a:lnTo>
                    <a:pt x="6138473" y="9213468"/>
                  </a:lnTo>
                  <a:lnTo>
                    <a:pt x="0" y="92134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  <p:sp>
          <p:nvSpPr>
            <p:cNvPr name="Freeform 29" id="29"/>
            <p:cNvSpPr/>
            <p:nvPr/>
          </p:nvSpPr>
          <p:spPr>
            <a:xfrm flipH="false" flipV="false" rot="-2153459">
              <a:off x="2692803" y="4278645"/>
              <a:ext cx="1645988" cy="1039030"/>
            </a:xfrm>
            <a:custGeom>
              <a:avLst/>
              <a:gdLst/>
              <a:ahLst/>
              <a:cxnLst/>
              <a:rect r="r" b="b" t="t" l="l"/>
              <a:pathLst>
                <a:path h="1039030" w="1645988">
                  <a:moveTo>
                    <a:pt x="0" y="0"/>
                  </a:moveTo>
                  <a:lnTo>
                    <a:pt x="1645988" y="0"/>
                  </a:lnTo>
                  <a:lnTo>
                    <a:pt x="1645988" y="1039030"/>
                  </a:lnTo>
                  <a:lnTo>
                    <a:pt x="0" y="10390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63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0" id="30"/>
            <p:cNvSpPr/>
            <p:nvPr/>
          </p:nvSpPr>
          <p:spPr>
            <a:xfrm flipH="false" flipV="false" rot="1733561">
              <a:off x="5958836" y="4152509"/>
              <a:ext cx="1341995" cy="1068564"/>
            </a:xfrm>
            <a:custGeom>
              <a:avLst/>
              <a:gdLst/>
              <a:ahLst/>
              <a:cxnLst/>
              <a:rect r="r" b="b" t="t" l="l"/>
              <a:pathLst>
                <a:path h="1068564" w="1341995">
                  <a:moveTo>
                    <a:pt x="0" y="0"/>
                  </a:moveTo>
                  <a:lnTo>
                    <a:pt x="1341995" y="0"/>
                  </a:lnTo>
                  <a:lnTo>
                    <a:pt x="1341995" y="1068564"/>
                  </a:lnTo>
                  <a:lnTo>
                    <a:pt x="0" y="10685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58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4236879" y="1798053"/>
              <a:ext cx="2049332" cy="1530681"/>
            </a:xfrm>
            <a:custGeom>
              <a:avLst/>
              <a:gdLst/>
              <a:ahLst/>
              <a:cxnLst/>
              <a:rect r="r" b="b" t="t" l="l"/>
              <a:pathLst>
                <a:path h="1530681" w="2049332">
                  <a:moveTo>
                    <a:pt x="0" y="0"/>
                  </a:moveTo>
                  <a:lnTo>
                    <a:pt x="2049332" y="0"/>
                  </a:lnTo>
                  <a:lnTo>
                    <a:pt x="2049332" y="1530681"/>
                  </a:lnTo>
                  <a:lnTo>
                    <a:pt x="0" y="15306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0" t="-90800" r="0" b="0"/>
              </a:stretch>
            </a:blip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4553044" y="3262910"/>
              <a:ext cx="1231164" cy="835653"/>
            </a:xfrm>
            <a:custGeom>
              <a:avLst/>
              <a:gdLst/>
              <a:ahLst/>
              <a:cxnLst/>
              <a:rect r="r" b="b" t="t" l="l"/>
              <a:pathLst>
                <a:path h="835653" w="1231164">
                  <a:moveTo>
                    <a:pt x="0" y="0"/>
                  </a:moveTo>
                  <a:lnTo>
                    <a:pt x="1231164" y="0"/>
                  </a:lnTo>
                  <a:lnTo>
                    <a:pt x="1231164" y="835653"/>
                  </a:lnTo>
                  <a:lnTo>
                    <a:pt x="0" y="835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alphaModFix amt="58000"/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723332" y="8705891"/>
            <a:ext cx="4912907" cy="821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3"/>
              </a:lnSpc>
            </a:pPr>
            <a:r>
              <a:rPr lang="en-US" sz="1985" spc="49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PARTICIPE VOCÊ TAMBÉM!</a:t>
            </a:r>
          </a:p>
          <a:p>
            <a:pPr algn="l">
              <a:lnSpc>
                <a:spcPts val="2136"/>
              </a:lnSpc>
            </a:pPr>
            <a:r>
              <a:rPr lang="en-US" sz="1841" spc="46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Vista uma peça de roupa ou use um acessório de cor laranja e apoie esta causa! 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4048823" y="561869"/>
            <a:ext cx="3875987" cy="330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83"/>
              </a:lnSpc>
            </a:pPr>
            <a:r>
              <a:rPr lang="en-US" b="true" sz="1988" spc="149">
                <a:solidFill>
                  <a:srgbClr val="6D1801">
                    <a:alpha val="80000"/>
                  </a:srgbClr>
                </a:solidFill>
                <a:latin typeface="Nunito Bold"/>
                <a:ea typeface="Nunito Bold"/>
                <a:cs typeface="Nunito Bold"/>
                <a:sym typeface="Nunito Bold"/>
              </a:rPr>
              <a:t>CONSCIENTIZAÇÃO DO 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5912426" y="6854878"/>
            <a:ext cx="7063255" cy="32251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910"/>
              </a:lnSpc>
            </a:pPr>
            <a:r>
              <a:rPr lang="en-US" sz="9221">
                <a:solidFill>
                  <a:srgbClr val="FFFFFF"/>
                </a:solidFill>
                <a:latin typeface="Brittany"/>
                <a:ea typeface="Brittany"/>
                <a:cs typeface="Brittany"/>
                <a:sym typeface="Brittany"/>
              </a:rPr>
              <a:t>Sábado Laranja</a:t>
            </a:r>
          </a:p>
          <a:p>
            <a:pPr algn="ctr">
              <a:lnSpc>
                <a:spcPts val="12910"/>
              </a:lnSpc>
              <a:spcBef>
                <a:spcPct val="0"/>
              </a:spcBef>
            </a:pPr>
          </a:p>
        </p:txBody>
      </p:sp>
      <p:sp>
        <p:nvSpPr>
          <p:cNvPr name="TextBox 36" id="36"/>
          <p:cNvSpPr txBox="true"/>
          <p:nvPr/>
        </p:nvSpPr>
        <p:spPr>
          <a:xfrm rot="0">
            <a:off x="6668680" y="9057975"/>
            <a:ext cx="5534722" cy="4609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6"/>
              </a:lnSpc>
              <a:spcBef>
                <a:spcPct val="0"/>
              </a:spcBef>
            </a:pPr>
            <a:r>
              <a:rPr lang="en-US" b="true" sz="2662" spc="199">
                <a:solidFill>
                  <a:srgbClr val="FFA973"/>
                </a:solidFill>
                <a:latin typeface="Nunito Bold"/>
                <a:ea typeface="Nunito Bold"/>
                <a:cs typeface="Nunito Bold"/>
                <a:sym typeface="Nunito Bold"/>
              </a:rPr>
              <a:t>ESCUTE, ACOLHA E ENTENDA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152028" y="759664"/>
            <a:ext cx="2937088" cy="854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6"/>
              </a:lnSpc>
              <a:spcBef>
                <a:spcPct val="0"/>
              </a:spcBef>
            </a:pPr>
            <a:r>
              <a:rPr lang="en-US" b="true" sz="5004" spc="375">
                <a:solidFill>
                  <a:srgbClr val="B22600">
                    <a:alpha val="80000"/>
                  </a:srgbClr>
                </a:solidFill>
                <a:latin typeface="Montaser Arabic Ultra-Bold"/>
                <a:ea typeface="Montaser Arabic Ultra-Bold"/>
                <a:cs typeface="Montaser Arabic Ultra-Bold"/>
                <a:sym typeface="Montaser Arabic Ultra-Bold"/>
              </a:rPr>
              <a:t>TDAH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9662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10800000">
            <a:off x="-2089342" y="-6086865"/>
            <a:ext cx="21812856" cy="22781827"/>
          </a:xfrm>
          <a:custGeom>
            <a:avLst/>
            <a:gdLst/>
            <a:ahLst/>
            <a:cxnLst/>
            <a:rect r="r" b="b" t="t" l="l"/>
            <a:pathLst>
              <a:path h="22781827" w="21812856">
                <a:moveTo>
                  <a:pt x="0" y="0"/>
                </a:moveTo>
                <a:lnTo>
                  <a:pt x="21812856" y="0"/>
                </a:lnTo>
                <a:lnTo>
                  <a:pt x="21812856" y="22781827"/>
                </a:lnTo>
                <a:lnTo>
                  <a:pt x="0" y="227818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627" r="0" b="-2262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628110" y="3700870"/>
            <a:ext cx="9031780" cy="7763537"/>
          </a:xfrm>
          <a:custGeom>
            <a:avLst/>
            <a:gdLst/>
            <a:ahLst/>
            <a:cxnLst/>
            <a:rect r="r" b="b" t="t" l="l"/>
            <a:pathLst>
              <a:path h="7763537" w="9031780">
                <a:moveTo>
                  <a:pt x="0" y="0"/>
                </a:moveTo>
                <a:lnTo>
                  <a:pt x="9031780" y="0"/>
                </a:lnTo>
                <a:lnTo>
                  <a:pt x="9031780" y="7763537"/>
                </a:lnTo>
                <a:lnTo>
                  <a:pt x="0" y="77635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591155">
            <a:off x="4750297" y="-1138457"/>
            <a:ext cx="8787406" cy="8446894"/>
          </a:xfrm>
          <a:custGeom>
            <a:avLst/>
            <a:gdLst/>
            <a:ahLst/>
            <a:cxnLst/>
            <a:rect r="r" b="b" t="t" l="l"/>
            <a:pathLst>
              <a:path h="8446894" w="8787406">
                <a:moveTo>
                  <a:pt x="0" y="0"/>
                </a:moveTo>
                <a:lnTo>
                  <a:pt x="8787406" y="0"/>
                </a:lnTo>
                <a:lnTo>
                  <a:pt x="8787406" y="8446894"/>
                </a:lnTo>
                <a:lnTo>
                  <a:pt x="0" y="84468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562534" y="4069589"/>
            <a:ext cx="9162933" cy="2654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859"/>
              </a:lnSpc>
              <a:spcBef>
                <a:spcPct val="0"/>
              </a:spcBef>
            </a:pPr>
            <a:r>
              <a:rPr lang="en-US" b="true" sz="15613" spc="1171">
                <a:solidFill>
                  <a:srgbClr val="E85815"/>
                </a:solidFill>
                <a:latin typeface="Montaser Arabic Ultra-Bold"/>
                <a:ea typeface="Montaser Arabic Ultra-Bold"/>
                <a:cs typeface="Montaser Arabic Ultra-Bold"/>
                <a:sym typeface="Montaser Arabic Ultra-Bold"/>
              </a:rPr>
              <a:t>FELIZ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6161773" y="6020243"/>
            <a:ext cx="5964455" cy="27229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02"/>
              </a:lnSpc>
            </a:pPr>
            <a:r>
              <a:rPr lang="en-US" sz="7787">
                <a:solidFill>
                  <a:srgbClr val="FFFFFF"/>
                </a:solidFill>
                <a:latin typeface="Brittany"/>
                <a:ea typeface="Brittany"/>
                <a:cs typeface="Brittany"/>
                <a:sym typeface="Brittany"/>
              </a:rPr>
              <a:t>Sábado Laranja</a:t>
            </a:r>
          </a:p>
          <a:p>
            <a:pPr algn="ctr">
              <a:lnSpc>
                <a:spcPts val="10902"/>
              </a:lnSpc>
              <a:spcBef>
                <a:spcPct val="0"/>
              </a:spcBef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341351" y="1117153"/>
            <a:ext cx="1709833" cy="1277103"/>
          </a:xfrm>
          <a:custGeom>
            <a:avLst/>
            <a:gdLst/>
            <a:ahLst/>
            <a:cxnLst/>
            <a:rect r="r" b="b" t="t" l="l"/>
            <a:pathLst>
              <a:path h="1277103" w="1709833">
                <a:moveTo>
                  <a:pt x="0" y="0"/>
                </a:moveTo>
                <a:lnTo>
                  <a:pt x="1709833" y="0"/>
                </a:lnTo>
                <a:lnTo>
                  <a:pt x="1709833" y="1277103"/>
                </a:lnTo>
                <a:lnTo>
                  <a:pt x="0" y="12771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9080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276958" y="-170701"/>
            <a:ext cx="19699644" cy="10674141"/>
          </a:xfrm>
          <a:custGeom>
            <a:avLst/>
            <a:gdLst/>
            <a:ahLst/>
            <a:cxnLst/>
            <a:rect r="r" b="b" t="t" l="l"/>
            <a:pathLst>
              <a:path h="10674141" w="19699644">
                <a:moveTo>
                  <a:pt x="0" y="0"/>
                </a:moveTo>
                <a:lnTo>
                  <a:pt x="19699644" y="0"/>
                </a:lnTo>
                <a:lnTo>
                  <a:pt x="19699644" y="10674140"/>
                </a:lnTo>
                <a:lnTo>
                  <a:pt x="0" y="106741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42277" r="0" b="-42277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6346937" y="813646"/>
            <a:ext cx="1112687" cy="1023714"/>
            <a:chOff x="0" y="0"/>
            <a:chExt cx="1483582" cy="1364952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-114300"/>
              <a:ext cx="1483582" cy="12897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106"/>
                </a:lnSpc>
                <a:spcBef>
                  <a:spcPct val="0"/>
                </a:spcBef>
              </a:pPr>
              <a:r>
                <a:rPr lang="en-US" b="true" sz="5790" spc="665">
                  <a:solidFill>
                    <a:srgbClr val="FFFFFF"/>
                  </a:solidFill>
                  <a:latin typeface="Montaser Arabic Bold"/>
                  <a:ea typeface="Montaser Arabic Bold"/>
                  <a:cs typeface="Montaser Arabic Bold"/>
                  <a:sym typeface="Montaser Arabic Bold"/>
                </a:rPr>
                <a:t>12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99107" y="925087"/>
              <a:ext cx="1285369" cy="4398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778"/>
                </a:lnSpc>
                <a:spcBef>
                  <a:spcPct val="0"/>
                </a:spcBef>
              </a:pPr>
              <a:r>
                <a:rPr lang="en-US" sz="1984">
                  <a:solidFill>
                    <a:srgbClr val="461702">
                      <a:alpha val="64706"/>
                    </a:srgbClr>
                  </a:solidFill>
                  <a:latin typeface="Montaser Arabic"/>
                  <a:ea typeface="Montaser Arabic"/>
                  <a:cs typeface="Montaser Arabic"/>
                  <a:sym typeface="Montaser Arabic"/>
                </a:rPr>
                <a:t>JULHO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42272" y="8983554"/>
            <a:ext cx="3418583" cy="587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2"/>
              </a:lnSpc>
            </a:pPr>
            <a:r>
              <a:rPr lang="en-US" sz="1381" spc="34" b="true">
                <a:solidFill>
                  <a:srgbClr val="FFFFFF"/>
                </a:solidFill>
                <a:latin typeface="Nunito Bold"/>
                <a:ea typeface="Nunito Bold"/>
                <a:cs typeface="Nunito Bold"/>
                <a:sym typeface="Nunito Bold"/>
              </a:rPr>
              <a:t>PARTICIPE VOCÊ TAMBÉM!</a:t>
            </a:r>
          </a:p>
          <a:p>
            <a:pPr algn="l">
              <a:lnSpc>
                <a:spcPts val="1486"/>
              </a:lnSpc>
            </a:pPr>
            <a:r>
              <a:rPr lang="en-US" sz="1281" spc="32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Vista uma peça de roupa ou use um acessório de cor laranja e apoie esta causa! 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42272" y="813646"/>
            <a:ext cx="2249064" cy="558695"/>
            <a:chOff x="0" y="0"/>
            <a:chExt cx="2998752" cy="744927"/>
          </a:xfrm>
        </p:grpSpPr>
        <p:sp>
          <p:nvSpPr>
            <p:cNvPr name="TextBox 14" id="14"/>
            <p:cNvSpPr txBox="true"/>
            <p:nvPr/>
          </p:nvSpPr>
          <p:spPr>
            <a:xfrm rot="0">
              <a:off x="0" y="-19050"/>
              <a:ext cx="2998752" cy="246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614"/>
                </a:lnSpc>
              </a:pPr>
              <a:r>
                <a:rPr lang="en-US" b="true" sz="1153" spc="86">
                  <a:solidFill>
                    <a:srgbClr val="FFFFFF">
                      <a:alpha val="80000"/>
                    </a:srgbClr>
                  </a:solidFill>
                  <a:latin typeface="Nunito Bold"/>
                  <a:ea typeface="Nunito Bold"/>
                  <a:cs typeface="Nunito Bold"/>
                  <a:sym typeface="Nunito Bold"/>
                </a:rPr>
                <a:t>CONSCIENTIZAÇÃO DO 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0" y="109853"/>
              <a:ext cx="2272350" cy="63507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065"/>
                </a:lnSpc>
                <a:spcBef>
                  <a:spcPct val="0"/>
                </a:spcBef>
              </a:pPr>
              <a:r>
                <a:rPr lang="en-US" b="true" sz="2904" spc="217">
                  <a:solidFill>
                    <a:srgbClr val="FFFFFF"/>
                  </a:solidFill>
                  <a:latin typeface="Montaser Arabic Ultra-Bold"/>
                  <a:ea typeface="Montaser Arabic Ultra-Bold"/>
                  <a:cs typeface="Montaser Arabic Ultra-Bold"/>
                  <a:sym typeface="Montaser Arabic Ultra-Bold"/>
                </a:rPr>
                <a:t>TDAH</a:t>
              </a: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6191459" y="9087930"/>
            <a:ext cx="6157095" cy="5064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45"/>
              </a:lnSpc>
              <a:spcBef>
                <a:spcPct val="0"/>
              </a:spcBef>
            </a:pPr>
            <a:r>
              <a:rPr lang="en-US" b="true" sz="2961" spc="222">
                <a:solidFill>
                  <a:srgbClr val="E85815"/>
                </a:solidFill>
                <a:latin typeface="Nunito Bold"/>
                <a:ea typeface="Nunito Bold"/>
                <a:cs typeface="Nunito Bold"/>
                <a:sym typeface="Nunito Bold"/>
              </a:rPr>
              <a:t>ESCUTE, ACOLHA E ENTENDA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6316518" y="7876324"/>
            <a:ext cx="1373308" cy="866901"/>
          </a:xfrm>
          <a:custGeom>
            <a:avLst/>
            <a:gdLst/>
            <a:ahLst/>
            <a:cxnLst/>
            <a:rect r="r" b="b" t="t" l="l"/>
            <a:pathLst>
              <a:path h="866901" w="1373308">
                <a:moveTo>
                  <a:pt x="0" y="0"/>
                </a:moveTo>
                <a:lnTo>
                  <a:pt x="1373308" y="0"/>
                </a:lnTo>
                <a:lnTo>
                  <a:pt x="1373308" y="866901"/>
                </a:lnTo>
                <a:lnTo>
                  <a:pt x="0" y="8669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3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590890" y="7851683"/>
            <a:ext cx="1192779" cy="809599"/>
          </a:xfrm>
          <a:custGeom>
            <a:avLst/>
            <a:gdLst/>
            <a:ahLst/>
            <a:cxnLst/>
            <a:rect r="r" b="b" t="t" l="l"/>
            <a:pathLst>
              <a:path h="809599" w="1192779">
                <a:moveTo>
                  <a:pt x="0" y="0"/>
                </a:moveTo>
                <a:lnTo>
                  <a:pt x="1192779" y="0"/>
                </a:lnTo>
                <a:lnTo>
                  <a:pt x="1192779" y="809599"/>
                </a:lnTo>
                <a:lnTo>
                  <a:pt x="0" y="80959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58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0850838" y="7851683"/>
            <a:ext cx="1119676" cy="891542"/>
          </a:xfrm>
          <a:custGeom>
            <a:avLst/>
            <a:gdLst/>
            <a:ahLst/>
            <a:cxnLst/>
            <a:rect r="r" b="b" t="t" l="l"/>
            <a:pathLst>
              <a:path h="891542" w="1119676">
                <a:moveTo>
                  <a:pt x="0" y="0"/>
                </a:moveTo>
                <a:lnTo>
                  <a:pt x="1119676" y="0"/>
                </a:lnTo>
                <a:lnTo>
                  <a:pt x="1119676" y="891542"/>
                </a:lnTo>
                <a:lnTo>
                  <a:pt x="0" y="89154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58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16702957" y="7448841"/>
            <a:ext cx="756668" cy="2122503"/>
            <a:chOff x="0" y="0"/>
            <a:chExt cx="1008890" cy="2830004"/>
          </a:xfrm>
        </p:grpSpPr>
        <p:sp>
          <p:nvSpPr>
            <p:cNvPr name="TextBox 21" id="21"/>
            <p:cNvSpPr txBox="true"/>
            <p:nvPr/>
          </p:nvSpPr>
          <p:spPr>
            <a:xfrm rot="0">
              <a:off x="18475" y="716675"/>
              <a:ext cx="990415" cy="455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47"/>
                </a:lnSpc>
              </a:pPr>
              <a:r>
                <a:rPr lang="en-US" sz="177" spc="4">
                  <a:solidFill>
                    <a:srgbClr val="FFFFFF"/>
                  </a:solidFill>
                  <a:latin typeface="Nunito Extra-Light"/>
                  <a:ea typeface="Nunito Extra-Light"/>
                  <a:cs typeface="Nunito Extra-Light"/>
                  <a:sym typeface="Nunito Extra-Light"/>
                </a:rPr>
                <a:t>REDE ADVENTISTA DE APOIO À FAMÍLIA DA PESSOA COM TDAH</a:t>
              </a:r>
            </a:p>
          </p:txBody>
        </p:sp>
        <p:sp>
          <p:nvSpPr>
            <p:cNvPr name="Freeform 22" id="22"/>
            <p:cNvSpPr/>
            <p:nvPr/>
          </p:nvSpPr>
          <p:spPr>
            <a:xfrm flipH="false" flipV="false" rot="0">
              <a:off x="0" y="1042917"/>
              <a:ext cx="991096" cy="728455"/>
            </a:xfrm>
            <a:custGeom>
              <a:avLst/>
              <a:gdLst/>
              <a:ahLst/>
              <a:cxnLst/>
              <a:rect r="r" b="b" t="t" l="l"/>
              <a:pathLst>
                <a:path h="728455" w="991096">
                  <a:moveTo>
                    <a:pt x="0" y="0"/>
                  </a:moveTo>
                  <a:lnTo>
                    <a:pt x="991096" y="0"/>
                  </a:lnTo>
                  <a:lnTo>
                    <a:pt x="991096" y="728455"/>
                  </a:lnTo>
                  <a:lnTo>
                    <a:pt x="0" y="728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 l="0" t="0" r="0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false" flipV="false" rot="0">
              <a:off x="131320" y="2101549"/>
              <a:ext cx="728455" cy="728455"/>
            </a:xfrm>
            <a:custGeom>
              <a:avLst/>
              <a:gdLst/>
              <a:ahLst/>
              <a:cxnLst/>
              <a:rect r="r" b="b" t="t" l="l"/>
              <a:pathLst>
                <a:path h="728455" w="728455">
                  <a:moveTo>
                    <a:pt x="0" y="0"/>
                  </a:moveTo>
                  <a:lnTo>
                    <a:pt x="728455" y="0"/>
                  </a:lnTo>
                  <a:lnTo>
                    <a:pt x="728455" y="728455"/>
                  </a:lnTo>
                  <a:lnTo>
                    <a:pt x="0" y="728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 l="0" t="0" r="0" b="0"/>
              </a:stretch>
            </a:blip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172608" y="0"/>
              <a:ext cx="623223" cy="535710"/>
            </a:xfrm>
            <a:custGeom>
              <a:avLst/>
              <a:gdLst/>
              <a:ahLst/>
              <a:cxnLst/>
              <a:rect r="r" b="b" t="t" l="l"/>
              <a:pathLst>
                <a:path h="535710" w="623223">
                  <a:moveTo>
                    <a:pt x="0" y="0"/>
                  </a:moveTo>
                  <a:lnTo>
                    <a:pt x="623223" y="0"/>
                  </a:lnTo>
                  <a:lnTo>
                    <a:pt x="623223" y="535710"/>
                  </a:lnTo>
                  <a:lnTo>
                    <a:pt x="0" y="5357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25" id="25"/>
            <p:cNvGrpSpPr>
              <a:grpSpLocks noChangeAspect="true"/>
            </p:cNvGrpSpPr>
            <p:nvPr/>
          </p:nvGrpSpPr>
          <p:grpSpPr>
            <a:xfrm rot="0">
              <a:off x="0" y="505293"/>
              <a:ext cx="968440" cy="235594"/>
              <a:chOff x="0" y="0"/>
              <a:chExt cx="3447567" cy="838695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493014" y="210312"/>
                <a:ext cx="98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98806">
                    <a:moveTo>
                      <a:pt x="68199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304165"/>
                    </a:lnTo>
                    <a:cubicBezTo>
                      <a:pt x="0" y="332867"/>
                      <a:pt x="23241" y="356108"/>
                      <a:pt x="51943" y="356108"/>
                    </a:cubicBezTo>
                    <a:lnTo>
                      <a:pt x="98806" y="356108"/>
                    </a:lnTo>
                    <a:cubicBezTo>
                      <a:pt x="98806" y="356108"/>
                      <a:pt x="98806" y="356108"/>
                      <a:pt x="98806" y="356108"/>
                    </a:cubicBezTo>
                    <a:lnTo>
                      <a:pt x="98806" y="30607"/>
                    </a:lnTo>
                    <a:cubicBezTo>
                      <a:pt x="98806" y="13716"/>
                      <a:pt x="85090" y="127"/>
                      <a:pt x="68199" y="127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27" id="27"/>
              <p:cNvSpPr/>
              <p:nvPr/>
            </p:nvSpPr>
            <p:spPr>
              <a:xfrm flipH="false" flipV="false" rot="0">
                <a:off x="483870" y="63500"/>
                <a:ext cx="117094" cy="115570"/>
              </a:xfrm>
              <a:custGeom>
                <a:avLst/>
                <a:gdLst/>
                <a:ahLst/>
                <a:cxnLst/>
                <a:rect r="r" b="b" t="t" l="l"/>
                <a:pathLst>
                  <a:path h="115570" w="117094">
                    <a:moveTo>
                      <a:pt x="93472" y="11049"/>
                    </a:moveTo>
                    <a:cubicBezTo>
                      <a:pt x="83820" y="3556"/>
                      <a:pt x="71628" y="0"/>
                      <a:pt x="59436" y="0"/>
                    </a:cubicBezTo>
                    <a:lnTo>
                      <a:pt x="57912" y="0"/>
                    </a:lnTo>
                    <a:cubicBezTo>
                      <a:pt x="41910" y="0"/>
                      <a:pt x="28194" y="5588"/>
                      <a:pt x="17018" y="16891"/>
                    </a:cubicBezTo>
                    <a:cubicBezTo>
                      <a:pt x="5842" y="28194"/>
                      <a:pt x="0" y="42037"/>
                      <a:pt x="0" y="58293"/>
                    </a:cubicBezTo>
                    <a:cubicBezTo>
                      <a:pt x="127" y="73152"/>
                      <a:pt x="6096" y="87757"/>
                      <a:pt x="16510" y="98298"/>
                    </a:cubicBezTo>
                    <a:cubicBezTo>
                      <a:pt x="27813" y="109855"/>
                      <a:pt x="41656" y="115570"/>
                      <a:pt x="57912" y="115570"/>
                    </a:cubicBezTo>
                    <a:lnTo>
                      <a:pt x="59436" y="115570"/>
                    </a:lnTo>
                    <a:cubicBezTo>
                      <a:pt x="71628" y="115570"/>
                      <a:pt x="83820" y="112141"/>
                      <a:pt x="93472" y="104521"/>
                    </a:cubicBezTo>
                    <a:cubicBezTo>
                      <a:pt x="109220" y="92202"/>
                      <a:pt x="117094" y="76581"/>
                      <a:pt x="117094" y="57658"/>
                    </a:cubicBezTo>
                    <a:cubicBezTo>
                      <a:pt x="117094" y="38735"/>
                      <a:pt x="109220" y="23114"/>
                      <a:pt x="93599" y="10795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28" id="28"/>
              <p:cNvSpPr/>
              <p:nvPr/>
            </p:nvSpPr>
            <p:spPr>
              <a:xfrm flipH="false" flipV="false" rot="0">
                <a:off x="63500" y="248666"/>
                <a:ext cx="361950" cy="451612"/>
              </a:xfrm>
              <a:custGeom>
                <a:avLst/>
                <a:gdLst/>
                <a:ahLst/>
                <a:cxnLst/>
                <a:rect r="r" b="b" t="t" l="l"/>
                <a:pathLst>
                  <a:path h="451612" w="361950">
                    <a:moveTo>
                      <a:pt x="318389" y="0"/>
                    </a:moveTo>
                    <a:lnTo>
                      <a:pt x="263144" y="0"/>
                    </a:lnTo>
                    <a:lnTo>
                      <a:pt x="263144" y="175387"/>
                    </a:lnTo>
                    <a:lnTo>
                      <a:pt x="99441" y="175387"/>
                    </a:lnTo>
                    <a:lnTo>
                      <a:pt x="99441" y="43561"/>
                    </a:lnTo>
                    <a:cubicBezTo>
                      <a:pt x="99441" y="19558"/>
                      <a:pt x="80010" y="0"/>
                      <a:pt x="55880" y="0"/>
                    </a:cubicBezTo>
                    <a:lnTo>
                      <a:pt x="0" y="0"/>
                    </a:lnTo>
                    <a:lnTo>
                      <a:pt x="0" y="408051"/>
                    </a:lnTo>
                    <a:cubicBezTo>
                      <a:pt x="0" y="432054"/>
                      <a:pt x="19558" y="451612"/>
                      <a:pt x="43561" y="451612"/>
                    </a:cubicBezTo>
                    <a:lnTo>
                      <a:pt x="99441" y="451612"/>
                    </a:lnTo>
                    <a:lnTo>
                      <a:pt x="99441" y="274193"/>
                    </a:lnTo>
                    <a:lnTo>
                      <a:pt x="263144" y="274193"/>
                    </a:lnTo>
                    <a:lnTo>
                      <a:pt x="263144" y="408051"/>
                    </a:lnTo>
                    <a:cubicBezTo>
                      <a:pt x="263144" y="432054"/>
                      <a:pt x="282702" y="451612"/>
                      <a:pt x="306705" y="451612"/>
                    </a:cubicBezTo>
                    <a:lnTo>
                      <a:pt x="361950" y="451612"/>
                    </a:lnTo>
                    <a:lnTo>
                      <a:pt x="361950" y="43561"/>
                    </a:lnTo>
                    <a:cubicBezTo>
                      <a:pt x="361950" y="19558"/>
                      <a:pt x="342392" y="0"/>
                      <a:pt x="318389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29" id="29"/>
              <p:cNvSpPr/>
              <p:nvPr/>
            </p:nvSpPr>
            <p:spPr>
              <a:xfrm flipH="false" flipV="false" rot="0">
                <a:off x="691134" y="225679"/>
                <a:ext cx="395859" cy="516636"/>
              </a:xfrm>
              <a:custGeom>
                <a:avLst/>
                <a:gdLst/>
                <a:ahLst/>
                <a:cxnLst/>
                <a:rect r="r" b="b" t="t" l="l"/>
                <a:pathLst>
                  <a:path h="516636" w="395859">
                    <a:moveTo>
                      <a:pt x="258318" y="269748"/>
                    </a:moveTo>
                    <a:cubicBezTo>
                      <a:pt x="245110" y="280543"/>
                      <a:pt x="228854" y="287274"/>
                      <a:pt x="211836" y="289179"/>
                    </a:cubicBezTo>
                    <a:cubicBezTo>
                      <a:pt x="178562" y="292862"/>
                      <a:pt x="150749" y="283464"/>
                      <a:pt x="128270" y="260985"/>
                    </a:cubicBezTo>
                    <a:cubicBezTo>
                      <a:pt x="105918" y="238633"/>
                      <a:pt x="96647" y="211201"/>
                      <a:pt x="100076" y="178435"/>
                    </a:cubicBezTo>
                    <a:cubicBezTo>
                      <a:pt x="101854" y="161417"/>
                      <a:pt x="108712" y="145161"/>
                      <a:pt x="119507" y="131826"/>
                    </a:cubicBezTo>
                    <a:cubicBezTo>
                      <a:pt x="140335" y="106299"/>
                      <a:pt x="166497" y="93599"/>
                      <a:pt x="198120" y="93599"/>
                    </a:cubicBezTo>
                    <a:cubicBezTo>
                      <a:pt x="229743" y="93599"/>
                      <a:pt x="255905" y="106426"/>
                      <a:pt x="276860" y="131953"/>
                    </a:cubicBezTo>
                    <a:cubicBezTo>
                      <a:pt x="287655" y="145161"/>
                      <a:pt x="294386" y="161290"/>
                      <a:pt x="296164" y="178308"/>
                    </a:cubicBezTo>
                    <a:cubicBezTo>
                      <a:pt x="300228" y="215519"/>
                      <a:pt x="287528" y="245999"/>
                      <a:pt x="258191" y="269748"/>
                    </a:cubicBezTo>
                    <a:moveTo>
                      <a:pt x="203962" y="127"/>
                    </a:moveTo>
                    <a:cubicBezTo>
                      <a:pt x="165862" y="127"/>
                      <a:pt x="130937" y="10541"/>
                      <a:pt x="99314" y="31369"/>
                    </a:cubicBezTo>
                    <a:lnTo>
                      <a:pt x="99314" y="13716"/>
                    </a:lnTo>
                    <a:lnTo>
                      <a:pt x="0" y="13716"/>
                    </a:lnTo>
                    <a:lnTo>
                      <a:pt x="0" y="516636"/>
                    </a:lnTo>
                    <a:lnTo>
                      <a:pt x="56007" y="516636"/>
                    </a:lnTo>
                    <a:cubicBezTo>
                      <a:pt x="80010" y="516636"/>
                      <a:pt x="99441" y="497205"/>
                      <a:pt x="99441" y="473202"/>
                    </a:cubicBezTo>
                    <a:lnTo>
                      <a:pt x="99441" y="352298"/>
                    </a:lnTo>
                    <a:cubicBezTo>
                      <a:pt x="131064" y="373126"/>
                      <a:pt x="165862" y="383540"/>
                      <a:pt x="204089" y="383540"/>
                    </a:cubicBezTo>
                    <a:cubicBezTo>
                      <a:pt x="256921" y="383540"/>
                      <a:pt x="302133" y="364744"/>
                      <a:pt x="339598" y="327279"/>
                    </a:cubicBezTo>
                    <a:cubicBezTo>
                      <a:pt x="377063" y="289814"/>
                      <a:pt x="395859" y="244602"/>
                      <a:pt x="395859" y="191770"/>
                    </a:cubicBezTo>
                    <a:cubicBezTo>
                      <a:pt x="395859" y="138938"/>
                      <a:pt x="377063" y="93726"/>
                      <a:pt x="339598" y="56261"/>
                    </a:cubicBezTo>
                    <a:cubicBezTo>
                      <a:pt x="302133" y="18796"/>
                      <a:pt x="256921" y="0"/>
                      <a:pt x="204089" y="0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0" id="30"/>
              <p:cNvSpPr/>
              <p:nvPr/>
            </p:nvSpPr>
            <p:spPr>
              <a:xfrm flipH="false" flipV="false" rot="0">
                <a:off x="1106424" y="391795"/>
                <a:ext cx="383413" cy="383540"/>
              </a:xfrm>
              <a:custGeom>
                <a:avLst/>
                <a:gdLst/>
                <a:ahLst/>
                <a:cxnLst/>
                <a:rect r="r" b="b" t="t" l="l"/>
                <a:pathLst>
                  <a:path h="383540" w="383413">
                    <a:moveTo>
                      <a:pt x="106553" y="152019"/>
                    </a:moveTo>
                    <a:cubicBezTo>
                      <a:pt x="113919" y="134239"/>
                      <a:pt x="125222" y="119888"/>
                      <a:pt x="140716" y="108839"/>
                    </a:cubicBezTo>
                    <a:cubicBezTo>
                      <a:pt x="156718" y="97409"/>
                      <a:pt x="174498" y="91821"/>
                      <a:pt x="194183" y="92329"/>
                    </a:cubicBezTo>
                    <a:cubicBezTo>
                      <a:pt x="211582" y="92710"/>
                      <a:pt x="228727" y="98425"/>
                      <a:pt x="242824" y="108458"/>
                    </a:cubicBezTo>
                    <a:cubicBezTo>
                      <a:pt x="258445" y="119507"/>
                      <a:pt x="269875" y="134112"/>
                      <a:pt x="276860" y="152019"/>
                    </a:cubicBezTo>
                    <a:close/>
                    <a:moveTo>
                      <a:pt x="379476" y="152019"/>
                    </a:moveTo>
                    <a:cubicBezTo>
                      <a:pt x="370332" y="108204"/>
                      <a:pt x="348361" y="72136"/>
                      <a:pt x="313563" y="43561"/>
                    </a:cubicBezTo>
                    <a:cubicBezTo>
                      <a:pt x="278765" y="14986"/>
                      <a:pt x="238506" y="508"/>
                      <a:pt x="193040" y="0"/>
                    </a:cubicBezTo>
                    <a:lnTo>
                      <a:pt x="191770" y="0"/>
                    </a:lnTo>
                    <a:cubicBezTo>
                      <a:pt x="138938" y="0"/>
                      <a:pt x="93726" y="18796"/>
                      <a:pt x="56261" y="56261"/>
                    </a:cubicBezTo>
                    <a:cubicBezTo>
                      <a:pt x="18796" y="93726"/>
                      <a:pt x="0" y="138938"/>
                      <a:pt x="0" y="191770"/>
                    </a:cubicBezTo>
                    <a:cubicBezTo>
                      <a:pt x="0" y="244602"/>
                      <a:pt x="18669" y="289814"/>
                      <a:pt x="56261" y="327279"/>
                    </a:cubicBezTo>
                    <a:cubicBezTo>
                      <a:pt x="93853" y="364744"/>
                      <a:pt x="138938" y="383540"/>
                      <a:pt x="191770" y="383540"/>
                    </a:cubicBezTo>
                    <a:cubicBezTo>
                      <a:pt x="219964" y="383540"/>
                      <a:pt x="246380" y="377825"/>
                      <a:pt x="271399" y="366268"/>
                    </a:cubicBezTo>
                    <a:cubicBezTo>
                      <a:pt x="296418" y="354711"/>
                      <a:pt x="317627" y="339090"/>
                      <a:pt x="335407" y="319151"/>
                    </a:cubicBezTo>
                    <a:lnTo>
                      <a:pt x="280670" y="287528"/>
                    </a:lnTo>
                    <a:cubicBezTo>
                      <a:pt x="263525" y="277495"/>
                      <a:pt x="242697" y="276479"/>
                      <a:pt x="224282" y="283845"/>
                    </a:cubicBezTo>
                    <a:lnTo>
                      <a:pt x="191770" y="289941"/>
                    </a:lnTo>
                    <a:cubicBezTo>
                      <a:pt x="176149" y="289941"/>
                      <a:pt x="161544" y="286004"/>
                      <a:pt x="147955" y="277876"/>
                    </a:cubicBezTo>
                    <a:cubicBezTo>
                      <a:pt x="134366" y="269748"/>
                      <a:pt x="123190" y="259080"/>
                      <a:pt x="114427" y="245745"/>
                    </a:cubicBezTo>
                    <a:lnTo>
                      <a:pt x="375666" y="245745"/>
                    </a:lnTo>
                    <a:cubicBezTo>
                      <a:pt x="380873" y="228473"/>
                      <a:pt x="383413" y="210439"/>
                      <a:pt x="383413" y="191770"/>
                    </a:cubicBezTo>
                    <a:lnTo>
                      <a:pt x="380111" y="15468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1" id="31"/>
              <p:cNvSpPr/>
              <p:nvPr/>
            </p:nvSpPr>
            <p:spPr>
              <a:xfrm flipH="false" flipV="false" rot="0">
                <a:off x="1548892" y="394589"/>
                <a:ext cx="217043" cy="356743"/>
              </a:xfrm>
              <a:custGeom>
                <a:avLst/>
                <a:gdLst/>
                <a:ahLst/>
                <a:cxnLst/>
                <a:rect r="r" b="b" t="t" l="l"/>
                <a:pathLst>
                  <a:path h="356743" w="217043">
                    <a:moveTo>
                      <a:pt x="179324" y="1778"/>
                    </a:moveTo>
                    <a:cubicBezTo>
                      <a:pt x="146431" y="1778"/>
                      <a:pt x="119507" y="0"/>
                      <a:pt x="98806" y="25908"/>
                    </a:cubicBezTo>
                    <a:lnTo>
                      <a:pt x="98806" y="508"/>
                    </a:lnTo>
                    <a:lnTo>
                      <a:pt x="0" y="508"/>
                    </a:lnTo>
                    <a:lnTo>
                      <a:pt x="0" y="356743"/>
                    </a:lnTo>
                    <a:lnTo>
                      <a:pt x="46355" y="356743"/>
                    </a:lnTo>
                    <a:cubicBezTo>
                      <a:pt x="75311" y="356743"/>
                      <a:pt x="98806" y="333248"/>
                      <a:pt x="98806" y="304292"/>
                    </a:cubicBezTo>
                    <a:lnTo>
                      <a:pt x="98806" y="140970"/>
                    </a:lnTo>
                    <a:cubicBezTo>
                      <a:pt x="99187" y="124460"/>
                      <a:pt x="105410" y="110363"/>
                      <a:pt x="117348" y="98425"/>
                    </a:cubicBezTo>
                    <a:cubicBezTo>
                      <a:pt x="129286" y="86487"/>
                      <a:pt x="143383" y="80518"/>
                      <a:pt x="159893" y="80518"/>
                    </a:cubicBezTo>
                    <a:lnTo>
                      <a:pt x="217043" y="80518"/>
                    </a:lnTo>
                    <a:lnTo>
                      <a:pt x="217043" y="1778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2" id="32"/>
              <p:cNvSpPr/>
              <p:nvPr/>
            </p:nvSpPr>
            <p:spPr>
              <a:xfrm flipH="false" flipV="false" rot="0">
                <a:off x="2537206" y="317627"/>
                <a:ext cx="98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98806">
                    <a:moveTo>
                      <a:pt x="68199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304165"/>
                    </a:lnTo>
                    <a:cubicBezTo>
                      <a:pt x="0" y="332867"/>
                      <a:pt x="23241" y="356108"/>
                      <a:pt x="51943" y="356108"/>
                    </a:cubicBezTo>
                    <a:lnTo>
                      <a:pt x="98806" y="356108"/>
                    </a:lnTo>
                    <a:cubicBezTo>
                      <a:pt x="98806" y="356108"/>
                      <a:pt x="98806" y="356108"/>
                      <a:pt x="98806" y="356108"/>
                    </a:cubicBezTo>
                    <a:lnTo>
                      <a:pt x="98806" y="30607"/>
                    </a:lnTo>
                    <a:cubicBezTo>
                      <a:pt x="98806" y="13716"/>
                      <a:pt x="85090" y="127"/>
                      <a:pt x="68199" y="127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3" id="33"/>
              <p:cNvSpPr/>
              <p:nvPr/>
            </p:nvSpPr>
            <p:spPr>
              <a:xfrm flipH="false" flipV="false" rot="0">
                <a:off x="2527935" y="170815"/>
                <a:ext cx="117221" cy="115570"/>
              </a:xfrm>
              <a:custGeom>
                <a:avLst/>
                <a:gdLst/>
                <a:ahLst/>
                <a:cxnLst/>
                <a:rect r="r" b="b" t="t" l="l"/>
                <a:pathLst>
                  <a:path h="115570" w="117221">
                    <a:moveTo>
                      <a:pt x="93472" y="11049"/>
                    </a:moveTo>
                    <a:cubicBezTo>
                      <a:pt x="83820" y="3556"/>
                      <a:pt x="71628" y="0"/>
                      <a:pt x="59436" y="0"/>
                    </a:cubicBezTo>
                    <a:lnTo>
                      <a:pt x="57912" y="0"/>
                    </a:lnTo>
                    <a:cubicBezTo>
                      <a:pt x="41910" y="0"/>
                      <a:pt x="28194" y="5588"/>
                      <a:pt x="17018" y="16891"/>
                    </a:cubicBezTo>
                    <a:cubicBezTo>
                      <a:pt x="5842" y="28194"/>
                      <a:pt x="0" y="42037"/>
                      <a:pt x="127" y="58293"/>
                    </a:cubicBezTo>
                    <a:cubicBezTo>
                      <a:pt x="254" y="73152"/>
                      <a:pt x="6223" y="87757"/>
                      <a:pt x="16637" y="98298"/>
                    </a:cubicBezTo>
                    <a:cubicBezTo>
                      <a:pt x="27940" y="109855"/>
                      <a:pt x="41783" y="115570"/>
                      <a:pt x="58039" y="115570"/>
                    </a:cubicBezTo>
                    <a:lnTo>
                      <a:pt x="59563" y="115570"/>
                    </a:lnTo>
                    <a:cubicBezTo>
                      <a:pt x="71755" y="115570"/>
                      <a:pt x="83947" y="112141"/>
                      <a:pt x="93599" y="104521"/>
                    </a:cubicBezTo>
                    <a:cubicBezTo>
                      <a:pt x="109347" y="92202"/>
                      <a:pt x="117221" y="76581"/>
                      <a:pt x="117221" y="57658"/>
                    </a:cubicBezTo>
                    <a:cubicBezTo>
                      <a:pt x="117221" y="38735"/>
                      <a:pt x="109347" y="23114"/>
                      <a:pt x="93726" y="10795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4" id="34"/>
              <p:cNvSpPr/>
              <p:nvPr/>
            </p:nvSpPr>
            <p:spPr>
              <a:xfrm flipH="false" flipV="false" rot="0">
                <a:off x="1816735" y="309880"/>
                <a:ext cx="395859" cy="383413"/>
              </a:xfrm>
              <a:custGeom>
                <a:avLst/>
                <a:gdLst/>
                <a:ahLst/>
                <a:cxnLst/>
                <a:rect r="r" b="b" t="t" l="l"/>
                <a:pathLst>
                  <a:path h="383413" w="395859">
                    <a:moveTo>
                      <a:pt x="267462" y="261239"/>
                    </a:moveTo>
                    <a:cubicBezTo>
                      <a:pt x="248158" y="280289"/>
                      <a:pt x="224917" y="289814"/>
                      <a:pt x="197612" y="289814"/>
                    </a:cubicBezTo>
                    <a:cubicBezTo>
                      <a:pt x="170307" y="289814"/>
                      <a:pt x="147066" y="280289"/>
                      <a:pt x="127762" y="261239"/>
                    </a:cubicBezTo>
                    <a:cubicBezTo>
                      <a:pt x="108458" y="242189"/>
                      <a:pt x="98806" y="218948"/>
                      <a:pt x="98806" y="191770"/>
                    </a:cubicBezTo>
                    <a:cubicBezTo>
                      <a:pt x="98806" y="164592"/>
                      <a:pt x="108458" y="141351"/>
                      <a:pt x="127762" y="122174"/>
                    </a:cubicBezTo>
                    <a:cubicBezTo>
                      <a:pt x="147066" y="102997"/>
                      <a:pt x="170307" y="93599"/>
                      <a:pt x="197612" y="93599"/>
                    </a:cubicBezTo>
                    <a:cubicBezTo>
                      <a:pt x="224917" y="93599"/>
                      <a:pt x="248158" y="103124"/>
                      <a:pt x="267462" y="122174"/>
                    </a:cubicBezTo>
                    <a:cubicBezTo>
                      <a:pt x="286766" y="141224"/>
                      <a:pt x="296418" y="164465"/>
                      <a:pt x="296418" y="191770"/>
                    </a:cubicBezTo>
                    <a:cubicBezTo>
                      <a:pt x="296418" y="219075"/>
                      <a:pt x="286766" y="242189"/>
                      <a:pt x="267462" y="261239"/>
                    </a:cubicBezTo>
                    <a:moveTo>
                      <a:pt x="297053" y="31242"/>
                    </a:moveTo>
                    <a:cubicBezTo>
                      <a:pt x="264922" y="10414"/>
                      <a:pt x="229870" y="0"/>
                      <a:pt x="191770" y="0"/>
                    </a:cubicBezTo>
                    <a:cubicBezTo>
                      <a:pt x="138938" y="0"/>
                      <a:pt x="93726" y="18796"/>
                      <a:pt x="56261" y="56134"/>
                    </a:cubicBezTo>
                    <a:cubicBezTo>
                      <a:pt x="18796" y="93472"/>
                      <a:pt x="0" y="138811"/>
                      <a:pt x="0" y="191643"/>
                    </a:cubicBezTo>
                    <a:cubicBezTo>
                      <a:pt x="0" y="244475"/>
                      <a:pt x="18669" y="289687"/>
                      <a:pt x="56261" y="327152"/>
                    </a:cubicBezTo>
                    <a:cubicBezTo>
                      <a:pt x="93853" y="364617"/>
                      <a:pt x="138938" y="383413"/>
                      <a:pt x="191770" y="383413"/>
                    </a:cubicBezTo>
                    <a:cubicBezTo>
                      <a:pt x="229870" y="383413"/>
                      <a:pt x="264922" y="372999"/>
                      <a:pt x="297053" y="352171"/>
                    </a:cubicBezTo>
                    <a:cubicBezTo>
                      <a:pt x="297053" y="369443"/>
                      <a:pt x="311023" y="383413"/>
                      <a:pt x="328295" y="383413"/>
                    </a:cubicBezTo>
                    <a:lnTo>
                      <a:pt x="395859" y="383413"/>
                    </a:lnTo>
                    <a:lnTo>
                      <a:pt x="395859" y="13081"/>
                    </a:lnTo>
                    <a:lnTo>
                      <a:pt x="297053" y="130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5" id="35"/>
              <p:cNvSpPr/>
              <p:nvPr/>
            </p:nvSpPr>
            <p:spPr>
              <a:xfrm flipH="false" flipV="false" rot="0">
                <a:off x="2988310" y="337058"/>
                <a:ext cx="395859" cy="383540"/>
              </a:xfrm>
              <a:custGeom>
                <a:avLst/>
                <a:gdLst/>
                <a:ahLst/>
                <a:cxnLst/>
                <a:rect r="r" b="b" t="t" l="l"/>
                <a:pathLst>
                  <a:path h="383540" w="395859">
                    <a:moveTo>
                      <a:pt x="267462" y="261366"/>
                    </a:moveTo>
                    <a:cubicBezTo>
                      <a:pt x="248158" y="280416"/>
                      <a:pt x="224917" y="289941"/>
                      <a:pt x="197612" y="289941"/>
                    </a:cubicBezTo>
                    <a:cubicBezTo>
                      <a:pt x="170307" y="289941"/>
                      <a:pt x="147066" y="280416"/>
                      <a:pt x="127762" y="261366"/>
                    </a:cubicBezTo>
                    <a:cubicBezTo>
                      <a:pt x="108458" y="242316"/>
                      <a:pt x="98806" y="219075"/>
                      <a:pt x="98806" y="191770"/>
                    </a:cubicBezTo>
                    <a:cubicBezTo>
                      <a:pt x="98806" y="164465"/>
                      <a:pt x="108458" y="141351"/>
                      <a:pt x="127762" y="122301"/>
                    </a:cubicBezTo>
                    <a:cubicBezTo>
                      <a:pt x="147066" y="103251"/>
                      <a:pt x="170307" y="93726"/>
                      <a:pt x="197612" y="93726"/>
                    </a:cubicBezTo>
                    <a:cubicBezTo>
                      <a:pt x="224917" y="93726"/>
                      <a:pt x="248158" y="103251"/>
                      <a:pt x="267462" y="122301"/>
                    </a:cubicBezTo>
                    <a:cubicBezTo>
                      <a:pt x="286766" y="141351"/>
                      <a:pt x="296418" y="164592"/>
                      <a:pt x="296418" y="191770"/>
                    </a:cubicBezTo>
                    <a:cubicBezTo>
                      <a:pt x="296418" y="218948"/>
                      <a:pt x="286766" y="242316"/>
                      <a:pt x="267462" y="261366"/>
                    </a:cubicBezTo>
                    <a:moveTo>
                      <a:pt x="297053" y="13081"/>
                    </a:moveTo>
                    <a:lnTo>
                      <a:pt x="297053" y="31242"/>
                    </a:lnTo>
                    <a:cubicBezTo>
                      <a:pt x="264922" y="10414"/>
                      <a:pt x="229870" y="0"/>
                      <a:pt x="191770" y="0"/>
                    </a:cubicBezTo>
                    <a:cubicBezTo>
                      <a:pt x="138938" y="0"/>
                      <a:pt x="93726" y="18796"/>
                      <a:pt x="56261" y="56261"/>
                    </a:cubicBezTo>
                    <a:cubicBezTo>
                      <a:pt x="18796" y="93726"/>
                      <a:pt x="0" y="138938"/>
                      <a:pt x="0" y="191770"/>
                    </a:cubicBezTo>
                    <a:cubicBezTo>
                      <a:pt x="0" y="244602"/>
                      <a:pt x="18796" y="289814"/>
                      <a:pt x="56261" y="327279"/>
                    </a:cubicBezTo>
                    <a:cubicBezTo>
                      <a:pt x="93726" y="364744"/>
                      <a:pt x="138938" y="383540"/>
                      <a:pt x="191770" y="383540"/>
                    </a:cubicBezTo>
                    <a:cubicBezTo>
                      <a:pt x="229870" y="383540"/>
                      <a:pt x="264922" y="373126"/>
                      <a:pt x="297053" y="352298"/>
                    </a:cubicBezTo>
                    <a:cubicBezTo>
                      <a:pt x="297053" y="369570"/>
                      <a:pt x="311023" y="383540"/>
                      <a:pt x="328295" y="383540"/>
                    </a:cubicBezTo>
                    <a:lnTo>
                      <a:pt x="395859" y="383540"/>
                    </a:lnTo>
                    <a:lnTo>
                      <a:pt x="395859" y="130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6" id="36"/>
              <p:cNvSpPr/>
              <p:nvPr/>
            </p:nvSpPr>
            <p:spPr>
              <a:xfrm flipH="false" flipV="false" rot="0">
                <a:off x="2252599" y="298323"/>
                <a:ext cx="237744" cy="465836"/>
              </a:xfrm>
              <a:custGeom>
                <a:avLst/>
                <a:gdLst/>
                <a:ahLst/>
                <a:cxnLst/>
                <a:rect r="r" b="b" t="t" l="l"/>
                <a:pathLst>
                  <a:path h="465836" w="237744">
                    <a:moveTo>
                      <a:pt x="193548" y="369824"/>
                    </a:moveTo>
                    <a:lnTo>
                      <a:pt x="189103" y="369824"/>
                    </a:lnTo>
                    <a:cubicBezTo>
                      <a:pt x="167005" y="369824"/>
                      <a:pt x="150114" y="360553"/>
                      <a:pt x="138430" y="341884"/>
                    </a:cubicBezTo>
                    <a:cubicBezTo>
                      <a:pt x="131953" y="332740"/>
                      <a:pt x="128651" y="322453"/>
                      <a:pt x="128651" y="310642"/>
                    </a:cubicBezTo>
                    <a:lnTo>
                      <a:pt x="128651" y="203454"/>
                    </a:lnTo>
                    <a:lnTo>
                      <a:pt x="204724" y="203454"/>
                    </a:lnTo>
                    <a:lnTo>
                      <a:pt x="204724" y="109855"/>
                    </a:lnTo>
                    <a:lnTo>
                      <a:pt x="128651" y="109855"/>
                    </a:lnTo>
                    <a:lnTo>
                      <a:pt x="128651" y="0"/>
                    </a:lnTo>
                    <a:lnTo>
                      <a:pt x="29845" y="0"/>
                    </a:lnTo>
                    <a:lnTo>
                      <a:pt x="29845" y="109855"/>
                    </a:lnTo>
                    <a:lnTo>
                      <a:pt x="0" y="109855"/>
                    </a:lnTo>
                    <a:lnTo>
                      <a:pt x="0" y="203454"/>
                    </a:lnTo>
                    <a:lnTo>
                      <a:pt x="29845" y="203454"/>
                    </a:lnTo>
                    <a:lnTo>
                      <a:pt x="29845" y="310642"/>
                    </a:lnTo>
                    <a:cubicBezTo>
                      <a:pt x="29845" y="355600"/>
                      <a:pt x="46482" y="393573"/>
                      <a:pt x="79756" y="424688"/>
                    </a:cubicBezTo>
                    <a:cubicBezTo>
                      <a:pt x="108966" y="451993"/>
                      <a:pt x="148463" y="465836"/>
                      <a:pt x="188468" y="465836"/>
                    </a:cubicBezTo>
                    <a:lnTo>
                      <a:pt x="237744" y="465836"/>
                    </a:lnTo>
                    <a:lnTo>
                      <a:pt x="237744" y="414147"/>
                    </a:lnTo>
                    <a:cubicBezTo>
                      <a:pt x="237744" y="389636"/>
                      <a:pt x="217932" y="369824"/>
                      <a:pt x="193421" y="369824"/>
                    </a:cubicBezTo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37" id="37"/>
              <p:cNvSpPr/>
              <p:nvPr/>
            </p:nvSpPr>
            <p:spPr>
              <a:xfrm flipH="false" flipV="false" rot="0">
                <a:off x="2675255" y="240792"/>
                <a:ext cx="352806" cy="356108"/>
              </a:xfrm>
              <a:custGeom>
                <a:avLst/>
                <a:gdLst/>
                <a:ahLst/>
                <a:cxnLst/>
                <a:rect r="r" b="b" t="t" l="l"/>
                <a:pathLst>
                  <a:path h="356108" w="352806">
                    <a:moveTo>
                      <a:pt x="302641" y="0"/>
                    </a:moveTo>
                    <a:cubicBezTo>
                      <a:pt x="269113" y="0"/>
                      <a:pt x="239268" y="20955"/>
                      <a:pt x="227711" y="52324"/>
                    </a:cubicBezTo>
                    <a:lnTo>
                      <a:pt x="176022" y="194183"/>
                    </a:lnTo>
                    <a:lnTo>
                      <a:pt x="124333" y="52324"/>
                    </a:lnTo>
                    <a:cubicBezTo>
                      <a:pt x="112903" y="20828"/>
                      <a:pt x="82931" y="0"/>
                      <a:pt x="49530" y="0"/>
                    </a:cubicBezTo>
                    <a:lnTo>
                      <a:pt x="0" y="0"/>
                    </a:lnTo>
                    <a:lnTo>
                      <a:pt x="129921" y="356108"/>
                    </a:lnTo>
                    <a:lnTo>
                      <a:pt x="222885" y="356108"/>
                    </a:lnTo>
                    <a:lnTo>
                      <a:pt x="35280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DAGqeFKvs1A</dc:identifier>
  <dcterms:modified xsi:type="dcterms:W3CDTF">2011-08-01T06:04:30Z</dcterms:modified>
  <cp:revision>1</cp:revision>
  <dc:title>FEED HIPERATIVA 2025 (Apresentação)</dc:title>
</cp:coreProperties>
</file>