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0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CE71D-6513-4EBE-8EDE-8242BE019EEA}" type="datetimeFigureOut">
              <a:rPr lang="pt-BR" smtClean="0"/>
              <a:t>20/02/2025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80E42-77F3-436E-B0E5-986078A8A6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073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5212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9848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20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201264" y="6450393"/>
            <a:ext cx="423770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165402" y="7157228"/>
            <a:ext cx="2289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JULIANA SANTOS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1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23" y="0"/>
            <a:ext cx="5486400" cy="8229600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6187164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LA ESTRATEGIA “3As”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187164" y="2803278"/>
            <a:ext cx="7189293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BR" sz="32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Aplicación</a:t>
            </a:r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: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</a:t>
            </a:r>
            <a:r>
              <a:rPr lang="es-E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ransformar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los desafíos en oportunidades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Crecer e innovar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Pensar en posibilidades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Buscar soluciones positivas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Retângulo Arredondado 9"/>
          <p:cNvSpPr/>
          <p:nvPr/>
        </p:nvSpPr>
        <p:spPr>
          <a:xfrm>
            <a:off x="6187164" y="3679633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63;p4"/>
          <p:cNvSpPr/>
          <p:nvPr/>
        </p:nvSpPr>
        <p:spPr>
          <a:xfrm>
            <a:off x="5728922" y="3894637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SIMILACIÓN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Retângulo Arredondado 11"/>
          <p:cNvSpPr/>
          <p:nvPr/>
        </p:nvSpPr>
        <p:spPr>
          <a:xfrm>
            <a:off x="8944807" y="3676141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63;p4"/>
          <p:cNvSpPr/>
          <p:nvPr/>
        </p:nvSpPr>
        <p:spPr>
          <a:xfrm>
            <a:off x="8486565" y="3891145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CEPTACIÓN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" name="Retângulo Arredondado 13"/>
          <p:cNvSpPr/>
          <p:nvPr/>
        </p:nvSpPr>
        <p:spPr>
          <a:xfrm>
            <a:off x="11677753" y="3673004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63;p4"/>
          <p:cNvSpPr/>
          <p:nvPr/>
        </p:nvSpPr>
        <p:spPr>
          <a:xfrm>
            <a:off x="11219511" y="3888008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829508" y="3286242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7" name="Text 4"/>
          <p:cNvSpPr/>
          <p:nvPr/>
        </p:nvSpPr>
        <p:spPr>
          <a:xfrm>
            <a:off x="1012746" y="3375063"/>
            <a:ext cx="166688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599605" y="3286242"/>
            <a:ext cx="3166110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916"/>
              </a:lnSpc>
              <a:buNone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Identificar Obstáculos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599605" y="3721568"/>
            <a:ext cx="6714887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Comprender los principales desafíos y barreras que impiden el progreso y el desarrollo.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29508" y="4935465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11" name="Text 8"/>
          <p:cNvSpPr/>
          <p:nvPr/>
        </p:nvSpPr>
        <p:spPr>
          <a:xfrm>
            <a:off x="997268" y="5024285"/>
            <a:ext cx="197644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599605" y="4935465"/>
            <a:ext cx="4573548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916"/>
              </a:lnSpc>
            </a:pP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Reconocer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Realidades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Diversas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599605" y="5315706"/>
            <a:ext cx="7048636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Reconocer la diversidad de perspectivas y experiencias de las diferentes partes interesadas.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829508" y="6567687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15" name="Text 12"/>
          <p:cNvSpPr/>
          <p:nvPr/>
        </p:nvSpPr>
        <p:spPr>
          <a:xfrm>
            <a:off x="996196" y="6656508"/>
            <a:ext cx="199787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599605" y="6567687"/>
            <a:ext cx="2990493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916"/>
              </a:lnSpc>
              <a:buNone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Analisar Causas Raiz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599605" y="6936911"/>
            <a:ext cx="6714887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Investigar los factores que están detrás de los desafíos identificados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804142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ASIMILACIÓN: ENTENDIMIENTO LOS DESAFÍOS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2" name="Retângulo com Único Canto Aparado 2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6" name="Retângulo Arredondado 15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Arredondado 17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864036" y="4174927"/>
            <a:ext cx="3983385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ESCUCHAR ATENTAMENTE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64037" y="4807506"/>
            <a:ext cx="3983384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Estar abierto a comprender las diferentes realidades y experiencias de las partes interesadas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372694" y="4174927"/>
            <a:ext cx="4101811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CULTIVAR EMPATÍA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588505" y="4789624"/>
            <a:ext cx="3738254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Demostrar comprensión y compasión por las dificultades enfrentadas por cada grupo.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9881354" y="4174927"/>
            <a:ext cx="4416965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ROMPER PREJUICIOS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881354" y="4807506"/>
            <a:ext cx="4416965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Aceptar que se necesita cambiar para ser capaz de suspender juicios y alejarse de ideas preconcebidas.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ACEPTACIÓN: ABRAZANDO PERSPECTIVAS DIVERSAS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" name="Retângulo com Único Canto Aparado 13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3058775"/>
            <a:ext cx="1019175" cy="163079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777428" y="3262610"/>
            <a:ext cx="2548057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508"/>
              </a:lnSpc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Definir Metas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777428" y="3703379"/>
            <a:ext cx="6392228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8"/>
              </a:lnSpc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Establecer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objetivos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claros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medibles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4689574"/>
            <a:ext cx="1019175" cy="163079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777428" y="4893409"/>
            <a:ext cx="2646640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08"/>
              </a:lnSpc>
            </a:pP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Desarrollar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Soluciones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7777428" y="5334178"/>
            <a:ext cx="4549737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Generar ideas innovadoras y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568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explorar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posibilidades.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6320373"/>
            <a:ext cx="1019175" cy="163079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777428" y="6524208"/>
            <a:ext cx="3035618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08"/>
              </a:lnSpc>
            </a:pP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Implementar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Cambios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7777428" y="6964977"/>
            <a:ext cx="6392228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Poner en práctica las soluciones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568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propuestas con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determinación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30;p2"/>
          <p:cNvSpPr/>
          <p:nvPr/>
        </p:nvSpPr>
        <p:spPr>
          <a:xfrm>
            <a:off x="6173456" y="991483"/>
            <a:ext cx="930735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ACCIÓN: FOMENTANDO UNA "MENTALIDAD DE POSIBILIDAD" </a:t>
            </a:r>
            <a:endParaRPr lang="pt-BR" sz="400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0" name="Retângulo Arredondado 19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Arredondado 20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Arredondado 21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3"/>
          <p:cNvSpPr/>
          <p:nvPr/>
        </p:nvSpPr>
        <p:spPr>
          <a:xfrm>
            <a:off x="854518" y="4475001"/>
            <a:ext cx="3992903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DIVERSIDAD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854519" y="4989232"/>
            <a:ext cx="3992903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es-E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Reconocer y valorar la diversidad de experiencias y perspectivas</a:t>
            </a:r>
            <a:r>
              <a:rPr lang="en-U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 5"/>
          <p:cNvSpPr/>
          <p:nvPr/>
        </p:nvSpPr>
        <p:spPr>
          <a:xfrm>
            <a:off x="5475383" y="4475001"/>
            <a:ext cx="3926801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REPRESENTATIVIDAD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345693" y="4989232"/>
            <a:ext cx="4083963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es-E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Asegurar que todas las voces sean escuchadas y consideradas</a:t>
            </a:r>
            <a:r>
              <a:rPr lang="en-U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 7"/>
          <p:cNvSpPr/>
          <p:nvPr/>
        </p:nvSpPr>
        <p:spPr>
          <a:xfrm>
            <a:off x="10311788" y="4475926"/>
            <a:ext cx="3580482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FORTALECIMIENTO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9902589" y="4990157"/>
            <a:ext cx="4395730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es-E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Capacitar y apoyar a las poblaciones vulnerables</a:t>
            </a:r>
            <a:r>
              <a:rPr lang="en-US" sz="2400" dirty="0">
                <a:solidFill>
                  <a:schemeClr val="bg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Google Shape;30;p2"/>
          <p:cNvSpPr/>
          <p:nvPr/>
        </p:nvSpPr>
        <p:spPr>
          <a:xfrm>
            <a:off x="864036" y="1260228"/>
            <a:ext cx="1330365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ENFOQUE COLABORATIVO: FORTALECIMIENTO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 POBLACIONES VULNERABLES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205468" y="3296900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Visión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Positiva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205468" y="3685252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Adoptar una mentalidad orientada hacia soluciones y posibilidades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ts val="2776"/>
              </a:lnSpc>
              <a:buNone/>
            </a:pP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205468" y="4902517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Innovación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Creativa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205468" y="5290869"/>
            <a:ext cx="5221915" cy="3525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Pensar más allá de los patrones preestablecidos </a:t>
            </a:r>
          </a:p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desarrollar enfoques innovadores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7205468" y="6484343"/>
            <a:ext cx="2962275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Aprendizaje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Continuo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7205468" y="6916763"/>
            <a:ext cx="6059210" cy="3525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Estar abierto a nuevos conocimientos </a:t>
            </a:r>
          </a:p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adaptaciones necesarias.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6252015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TRANSFORMANDO DESAFIOS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OPORTUNIDADES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Retângulo com Único Canto Aparado 2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5" name="Shape 3"/>
          <p:cNvSpPr/>
          <p:nvPr/>
        </p:nvSpPr>
        <p:spPr>
          <a:xfrm>
            <a:off x="6404399" y="3286242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26" name="Text 4"/>
          <p:cNvSpPr/>
          <p:nvPr/>
        </p:nvSpPr>
        <p:spPr>
          <a:xfrm>
            <a:off x="6587637" y="3375063"/>
            <a:ext cx="166688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Shape 7"/>
          <p:cNvSpPr/>
          <p:nvPr/>
        </p:nvSpPr>
        <p:spPr>
          <a:xfrm>
            <a:off x="6404399" y="4935465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28" name="Text 8"/>
          <p:cNvSpPr/>
          <p:nvPr/>
        </p:nvSpPr>
        <p:spPr>
          <a:xfrm>
            <a:off x="6572159" y="5024285"/>
            <a:ext cx="197644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Shape 11"/>
          <p:cNvSpPr/>
          <p:nvPr/>
        </p:nvSpPr>
        <p:spPr>
          <a:xfrm>
            <a:off x="6404399" y="6567687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30" name="Text 12"/>
          <p:cNvSpPr/>
          <p:nvPr/>
        </p:nvSpPr>
        <p:spPr>
          <a:xfrm>
            <a:off x="6571087" y="6656508"/>
            <a:ext cx="199787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1129590" y="3070481"/>
            <a:ext cx="3030022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Colaboraçión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Interdisciplinaria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129590" y="3459696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68"/>
              </a:lnSpc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Reunir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diferentes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áreas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experiencia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abordar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2268"/>
              </a:lnSpc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desafíos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manera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integral.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129590" y="4395976"/>
            <a:ext cx="3264337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Participación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de la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Comunidad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129590" y="4785191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Involucrar a la comunidad local y a las partes interesadas </a:t>
            </a:r>
          </a:p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 el proceso de solución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129590" y="5743545"/>
            <a:ext cx="3038118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Experimentación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y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Retroalimentación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129590" y="6132760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Probar soluciones, recopilar retroalimentación para </a:t>
            </a:r>
          </a:p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mejorar continuamente.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129590" y="7048976"/>
            <a:ext cx="2250400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Comunicación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Eficaz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29590" y="7438191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Asegurar que las soluciones e innovaciones sean </a:t>
            </a:r>
          </a:p>
          <a:p>
            <a:pPr>
              <a:lnSpc>
                <a:spcPts val="2268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transmitidas de manera clara y accesible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Google Shape;30;p2"/>
          <p:cNvSpPr/>
          <p:nvPr/>
        </p:nvSpPr>
        <p:spPr>
          <a:xfrm>
            <a:off x="864037" y="977856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PROMOVIENDO SOLUCIONES POSITIVAS E INNOVACIÓN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1" name="Retângulo com Único Canto Aparado 2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Arredondado 27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tângulo Arredondado 28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tângulo Arredondado 29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864036" y="4809602"/>
            <a:ext cx="3862981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Crear conciencia y asimilar los desafíos y las realidades diversas. </a:t>
            </a:r>
            <a:endParaRPr lang="en-US" sz="154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5484529" y="4809603"/>
            <a:ext cx="3868792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Aceptar que es necesario cambiar para atender y respetar a todas las personas.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9820744" y="4809603"/>
            <a:ext cx="4559418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Adoptar una mentalidad de posibilidades e implementar soluciones.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CONCLUSIÓN: PRINCIPALES APRENDIZAJES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Retângulo com Único Canto Aparado 1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Retângulo Arredondado 20"/>
          <p:cNvSpPr/>
          <p:nvPr/>
        </p:nvSpPr>
        <p:spPr>
          <a:xfrm>
            <a:off x="864037" y="3679633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63;p4"/>
          <p:cNvSpPr/>
          <p:nvPr/>
        </p:nvSpPr>
        <p:spPr>
          <a:xfrm>
            <a:off x="1147073" y="3894637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SIMILACIÓN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63;p4"/>
          <p:cNvSpPr/>
          <p:nvPr/>
        </p:nvSpPr>
        <p:spPr>
          <a:xfrm>
            <a:off x="5789895" y="3891145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25020"/>
              </a:lnSpc>
              <a:buClr>
                <a:srgbClr val="124E73"/>
              </a:buClr>
              <a:buSzPts val="2430"/>
            </a:pPr>
            <a:r>
              <a:rPr lang="en-US" sz="3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CEPTACIÓN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63;p4"/>
          <p:cNvSpPr/>
          <p:nvPr/>
        </p:nvSpPr>
        <p:spPr>
          <a:xfrm>
            <a:off x="10432717" y="3888008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25020"/>
              </a:lnSpc>
              <a:buClr>
                <a:srgbClr val="124E73"/>
              </a:buClr>
              <a:buSzPts val="2430"/>
            </a:pPr>
            <a:r>
              <a:rPr lang="en-US" sz="3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CCIÓN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389</Words>
  <Application>Microsoft Office PowerPoint</Application>
  <PresentationFormat>Personalizar</PresentationFormat>
  <Paragraphs>100</Paragraphs>
  <Slides>9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Arial</vt:lpstr>
      <vt:lpstr>Calibri</vt:lpstr>
      <vt:lpstr>Impact</vt:lpstr>
      <vt:lpstr>Montserrat</vt:lpstr>
      <vt:lpstr>MuseoModerno</vt:lpstr>
      <vt:lpstr>Source Sans Pro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24</cp:revision>
  <dcterms:created xsi:type="dcterms:W3CDTF">2024-07-24T19:39:40Z</dcterms:created>
  <dcterms:modified xsi:type="dcterms:W3CDTF">2025-02-21T02:57:39Z</dcterms:modified>
</cp:coreProperties>
</file>