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4"/>
    <p:sldId id="257" r:id="rId15"/>
    <p:sldId id="258" r:id="rId16"/>
  </p:sldIdLst>
  <p:sldSz cx="18288000" cy="10287000"/>
  <p:notesSz cx="6858000" cy="9144000"/>
  <p:embeddedFontLst>
    <p:embeddedFont>
      <p:font typeface="Playlist Script" charset="1" panose="00000000000000000000"/>
      <p:regular r:id="rId6"/>
    </p:embeddedFont>
    <p:embeddedFont>
      <p:font typeface="Arimo" charset="1" panose="020B0604020202020204"/>
      <p:regular r:id="rId7"/>
    </p:embeddedFont>
    <p:embeddedFont>
      <p:font typeface="Arimo Bold" charset="1" panose="020B0704020202020204"/>
      <p:regular r:id="rId8"/>
    </p:embeddedFont>
    <p:embeddedFont>
      <p:font typeface="Arimo Italics" charset="1" panose="020B0604020202090204"/>
      <p:regular r:id="rId9"/>
    </p:embeddedFont>
    <p:embeddedFont>
      <p:font typeface="Arimo Bold Italics" charset="1" panose="020B0704020202090204"/>
      <p:regular r:id="rId10"/>
    </p:embeddedFont>
    <p:embeddedFont>
      <p:font typeface="League Spartan" charset="1" panose="00000800000000000000"/>
      <p:regular r:id="rId11"/>
    </p:embeddedFont>
    <p:embeddedFont>
      <p:font typeface="Advent Sans" charset="1" panose="020B0502040504020204"/>
      <p:regular r:id="rId12"/>
    </p:embeddedFont>
    <p:embeddedFont>
      <p:font typeface="Altair" charset="1" panose="0000050000000000000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slides/slide1.xml" Type="http://schemas.openxmlformats.org/officeDocument/2006/relationships/slide"/><Relationship Id="rId15" Target="slides/slide2.xml" Type="http://schemas.openxmlformats.org/officeDocument/2006/relationships/slide"/><Relationship Id="rId16" Target="slides/slide3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png" Type="http://schemas.openxmlformats.org/officeDocument/2006/relationships/image"/><Relationship Id="rId12" Target="../media/image11.png" Type="http://schemas.openxmlformats.org/officeDocument/2006/relationships/image"/><Relationship Id="rId13" Target="../media/image12.png" Type="http://schemas.openxmlformats.org/officeDocument/2006/relationships/image"/><Relationship Id="rId14" Target="../media/image13.png" Type="http://schemas.openxmlformats.org/officeDocument/2006/relationships/image"/><Relationship Id="rId15" Target="../media/image14.png" Type="http://schemas.openxmlformats.org/officeDocument/2006/relationships/image"/><Relationship Id="rId16" Target="../media/image15.png" Type="http://schemas.openxmlformats.org/officeDocument/2006/relationships/image"/><Relationship Id="rId17" Target="../media/image16.png" Type="http://schemas.openxmlformats.org/officeDocument/2006/relationships/image"/><Relationship Id="rId18" Target="../media/image17.png" Type="http://schemas.openxmlformats.org/officeDocument/2006/relationships/image"/><Relationship Id="rId19" Target="../media/image18.png" Type="http://schemas.openxmlformats.org/officeDocument/2006/relationships/image"/><Relationship Id="rId2" Target="../media/image1.jpeg" Type="http://schemas.openxmlformats.org/officeDocument/2006/relationships/image"/><Relationship Id="rId20" Target="../media/image19.png" Type="http://schemas.openxmlformats.org/officeDocument/2006/relationships/image"/><Relationship Id="rId21" Target="../media/image20.png" Type="http://schemas.openxmlformats.org/officeDocument/2006/relationships/image"/><Relationship Id="rId22" Target="../media/image21.svg" Type="http://schemas.openxmlformats.org/officeDocument/2006/relationships/image"/><Relationship Id="rId23" Target="../media/image22.png" Type="http://schemas.openxmlformats.org/officeDocument/2006/relationships/image"/><Relationship Id="rId24" Target="../media/image23.png" Type="http://schemas.openxmlformats.org/officeDocument/2006/relationships/image"/><Relationship Id="rId25" Target="../media/image24.png" Type="http://schemas.openxmlformats.org/officeDocument/2006/relationships/image"/><Relationship Id="rId26" Target="../media/image25.png" Type="http://schemas.openxmlformats.org/officeDocument/2006/relationships/image"/><Relationship Id="rId27" Target="../media/image26.png" Type="http://schemas.openxmlformats.org/officeDocument/2006/relationships/image"/><Relationship Id="rId28" Target="../media/image27.svg" Type="http://schemas.openxmlformats.org/officeDocument/2006/relationships/image"/><Relationship Id="rId3" Target="../media/image2.jpe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3.png" Type="http://schemas.openxmlformats.org/officeDocument/2006/relationships/image"/><Relationship Id="rId4" Target="../media/image20.png" Type="http://schemas.openxmlformats.org/officeDocument/2006/relationships/image"/><Relationship Id="rId5" Target="../media/image21.svg" Type="http://schemas.openxmlformats.org/officeDocument/2006/relationships/image"/><Relationship Id="rId6" Target="../media/image22.png" Type="http://schemas.openxmlformats.org/officeDocument/2006/relationships/image"/><Relationship Id="rId7" Target="../media/image23.png" Type="http://schemas.openxmlformats.org/officeDocument/2006/relationships/image"/><Relationship Id="rId8" Target="../media/image24.png" Type="http://schemas.openxmlformats.org/officeDocument/2006/relationships/image"/><Relationship Id="rId9" Target="../media/image19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3.png" Type="http://schemas.openxmlformats.org/officeDocument/2006/relationships/image"/><Relationship Id="rId4" Target="../media/image20.png" Type="http://schemas.openxmlformats.org/officeDocument/2006/relationships/image"/><Relationship Id="rId5" Target="../media/image21.svg" Type="http://schemas.openxmlformats.org/officeDocument/2006/relationships/image"/><Relationship Id="rId6" Target="../media/image22.png" Type="http://schemas.openxmlformats.org/officeDocument/2006/relationships/image"/><Relationship Id="rId7" Target="../media/image23.png" Type="http://schemas.openxmlformats.org/officeDocument/2006/relationships/image"/><Relationship Id="rId8" Target="../media/image24.png" Type="http://schemas.openxmlformats.org/officeDocument/2006/relationships/image"/><Relationship Id="rId9" Target="../media/image19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A3C9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4555790" y="-11112500"/>
            <a:ext cx="26924105" cy="33655131"/>
          </a:xfrm>
          <a:custGeom>
            <a:avLst/>
            <a:gdLst/>
            <a:ahLst/>
            <a:cxnLst/>
            <a:rect r="r" b="b" t="t" l="l"/>
            <a:pathLst>
              <a:path h="33655131" w="26924105">
                <a:moveTo>
                  <a:pt x="0" y="0"/>
                </a:moveTo>
                <a:lnTo>
                  <a:pt x="26924105" y="0"/>
                </a:lnTo>
                <a:lnTo>
                  <a:pt x="26924105" y="33655131"/>
                </a:lnTo>
                <a:lnTo>
                  <a:pt x="0" y="3365513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8246836" y="947514"/>
            <a:ext cx="20719561" cy="8287824"/>
          </a:xfrm>
          <a:custGeom>
            <a:avLst/>
            <a:gdLst/>
            <a:ahLst/>
            <a:cxnLst/>
            <a:rect r="r" b="b" t="t" l="l"/>
            <a:pathLst>
              <a:path h="8287824" w="20719561">
                <a:moveTo>
                  <a:pt x="0" y="0"/>
                </a:moveTo>
                <a:lnTo>
                  <a:pt x="20719561" y="0"/>
                </a:lnTo>
                <a:lnTo>
                  <a:pt x="20719561" y="8287824"/>
                </a:lnTo>
                <a:lnTo>
                  <a:pt x="0" y="82878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0"/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318356">
            <a:off x="12637473" y="8253349"/>
            <a:ext cx="6117858" cy="3846603"/>
          </a:xfrm>
          <a:custGeom>
            <a:avLst/>
            <a:gdLst/>
            <a:ahLst/>
            <a:cxnLst/>
            <a:rect r="r" b="b" t="t" l="l"/>
            <a:pathLst>
              <a:path h="3846603" w="6117858">
                <a:moveTo>
                  <a:pt x="0" y="0"/>
                </a:moveTo>
                <a:lnTo>
                  <a:pt x="6117858" y="0"/>
                </a:lnTo>
                <a:lnTo>
                  <a:pt x="6117858" y="3846603"/>
                </a:lnTo>
                <a:lnTo>
                  <a:pt x="0" y="38466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7000"/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318356">
            <a:off x="4542892" y="-7009852"/>
            <a:ext cx="12713798" cy="7993800"/>
          </a:xfrm>
          <a:custGeom>
            <a:avLst/>
            <a:gdLst/>
            <a:ahLst/>
            <a:cxnLst/>
            <a:rect r="r" b="b" t="t" l="l"/>
            <a:pathLst>
              <a:path h="7993800" w="12713798">
                <a:moveTo>
                  <a:pt x="0" y="0"/>
                </a:moveTo>
                <a:lnTo>
                  <a:pt x="12713798" y="0"/>
                </a:lnTo>
                <a:lnTo>
                  <a:pt x="12713798" y="7993801"/>
                </a:lnTo>
                <a:lnTo>
                  <a:pt x="0" y="799380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7000"/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889827" y="-4814577"/>
            <a:ext cx="6061399" cy="6061399"/>
          </a:xfrm>
          <a:custGeom>
            <a:avLst/>
            <a:gdLst/>
            <a:ahLst/>
            <a:cxnLst/>
            <a:rect r="r" b="b" t="t" l="l"/>
            <a:pathLst>
              <a:path h="6061399" w="6061399">
                <a:moveTo>
                  <a:pt x="0" y="0"/>
                </a:moveTo>
                <a:lnTo>
                  <a:pt x="6061400" y="0"/>
                </a:lnTo>
                <a:lnTo>
                  <a:pt x="6061400" y="6061400"/>
                </a:lnTo>
                <a:lnTo>
                  <a:pt x="0" y="60614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9431631" y="-4182070"/>
            <a:ext cx="4285107" cy="4285107"/>
          </a:xfrm>
          <a:custGeom>
            <a:avLst/>
            <a:gdLst/>
            <a:ahLst/>
            <a:cxnLst/>
            <a:rect r="r" b="b" t="t" l="l"/>
            <a:pathLst>
              <a:path h="4285107" w="4285107">
                <a:moveTo>
                  <a:pt x="0" y="0"/>
                </a:moveTo>
                <a:lnTo>
                  <a:pt x="4285107" y="0"/>
                </a:lnTo>
                <a:lnTo>
                  <a:pt x="4285107" y="4285107"/>
                </a:lnTo>
                <a:lnTo>
                  <a:pt x="0" y="428510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4775620" y="-5205931"/>
            <a:ext cx="5304345" cy="5304345"/>
          </a:xfrm>
          <a:custGeom>
            <a:avLst/>
            <a:gdLst/>
            <a:ahLst/>
            <a:cxnLst/>
            <a:rect r="r" b="b" t="t" l="l"/>
            <a:pathLst>
              <a:path h="5304345" w="5304345">
                <a:moveTo>
                  <a:pt x="0" y="0"/>
                </a:moveTo>
                <a:lnTo>
                  <a:pt x="5304345" y="0"/>
                </a:lnTo>
                <a:lnTo>
                  <a:pt x="5304345" y="5304345"/>
                </a:lnTo>
                <a:lnTo>
                  <a:pt x="0" y="530434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859684" y="-4182070"/>
            <a:ext cx="6896200" cy="6422086"/>
          </a:xfrm>
          <a:custGeom>
            <a:avLst/>
            <a:gdLst/>
            <a:ahLst/>
            <a:cxnLst/>
            <a:rect r="r" b="b" t="t" l="l"/>
            <a:pathLst>
              <a:path h="6422086" w="6896200">
                <a:moveTo>
                  <a:pt x="0" y="0"/>
                </a:moveTo>
                <a:lnTo>
                  <a:pt x="6896200" y="0"/>
                </a:lnTo>
                <a:lnTo>
                  <a:pt x="6896200" y="6422086"/>
                </a:lnTo>
                <a:lnTo>
                  <a:pt x="0" y="642208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2714625" y="-3869412"/>
            <a:ext cx="4629150" cy="4629150"/>
          </a:xfrm>
          <a:custGeom>
            <a:avLst/>
            <a:gdLst/>
            <a:ahLst/>
            <a:cxnLst/>
            <a:rect r="r" b="b" t="t" l="l"/>
            <a:pathLst>
              <a:path h="4629150" w="4629150">
                <a:moveTo>
                  <a:pt x="0" y="0"/>
                </a:moveTo>
                <a:lnTo>
                  <a:pt x="4629150" y="0"/>
                </a:lnTo>
                <a:lnTo>
                  <a:pt x="4629150" y="4629150"/>
                </a:lnTo>
                <a:lnTo>
                  <a:pt x="0" y="462915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4871437" y="-6671113"/>
            <a:ext cx="7699813" cy="7699813"/>
          </a:xfrm>
          <a:custGeom>
            <a:avLst/>
            <a:gdLst/>
            <a:ahLst/>
            <a:cxnLst/>
            <a:rect r="r" b="b" t="t" l="l"/>
            <a:pathLst>
              <a:path h="7699813" w="7699813">
                <a:moveTo>
                  <a:pt x="0" y="0"/>
                </a:moveTo>
                <a:lnTo>
                  <a:pt x="7699812" y="0"/>
                </a:lnTo>
                <a:lnTo>
                  <a:pt x="7699812" y="7699813"/>
                </a:lnTo>
                <a:lnTo>
                  <a:pt x="0" y="769981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318356">
            <a:off x="-2976203" y="-5112030"/>
            <a:ext cx="12713798" cy="7993800"/>
          </a:xfrm>
          <a:custGeom>
            <a:avLst/>
            <a:gdLst/>
            <a:ahLst/>
            <a:cxnLst/>
            <a:rect r="r" b="b" t="t" l="l"/>
            <a:pathLst>
              <a:path h="7993800" w="12713798">
                <a:moveTo>
                  <a:pt x="0" y="0"/>
                </a:moveTo>
                <a:lnTo>
                  <a:pt x="12713798" y="0"/>
                </a:lnTo>
                <a:lnTo>
                  <a:pt x="12713798" y="7993801"/>
                </a:lnTo>
                <a:lnTo>
                  <a:pt x="0" y="799380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318356">
            <a:off x="13232198" y="-5508581"/>
            <a:ext cx="12713798" cy="7993800"/>
          </a:xfrm>
          <a:custGeom>
            <a:avLst/>
            <a:gdLst/>
            <a:ahLst/>
            <a:cxnLst/>
            <a:rect r="r" b="b" t="t" l="l"/>
            <a:pathLst>
              <a:path h="7993800" w="12713798">
                <a:moveTo>
                  <a:pt x="0" y="0"/>
                </a:moveTo>
                <a:lnTo>
                  <a:pt x="12713797" y="0"/>
                </a:lnTo>
                <a:lnTo>
                  <a:pt x="12713797" y="7993800"/>
                </a:lnTo>
                <a:lnTo>
                  <a:pt x="0" y="79938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886193">
            <a:off x="3400786" y="7426117"/>
            <a:ext cx="10784491" cy="6780748"/>
          </a:xfrm>
          <a:custGeom>
            <a:avLst/>
            <a:gdLst/>
            <a:ahLst/>
            <a:cxnLst/>
            <a:rect r="r" b="b" t="t" l="l"/>
            <a:pathLst>
              <a:path h="6780748" w="10784491">
                <a:moveTo>
                  <a:pt x="0" y="0"/>
                </a:moveTo>
                <a:lnTo>
                  <a:pt x="10784490" y="0"/>
                </a:lnTo>
                <a:lnTo>
                  <a:pt x="10784490" y="6780748"/>
                </a:lnTo>
                <a:lnTo>
                  <a:pt x="0" y="67807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3601094" y="1912710"/>
            <a:ext cx="11138863" cy="11608840"/>
            <a:chOff x="0" y="0"/>
            <a:chExt cx="14851817" cy="15478453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3336417" y="0"/>
              <a:ext cx="5481289" cy="9318359"/>
            </a:xfrm>
            <a:custGeom>
              <a:avLst/>
              <a:gdLst/>
              <a:ahLst/>
              <a:cxnLst/>
              <a:rect r="r" b="b" t="t" l="l"/>
              <a:pathLst>
                <a:path h="9318359" w="5481289">
                  <a:moveTo>
                    <a:pt x="0" y="0"/>
                  </a:moveTo>
                  <a:lnTo>
                    <a:pt x="5481290" y="0"/>
                  </a:lnTo>
                  <a:lnTo>
                    <a:pt x="5481290" y="9318359"/>
                  </a:lnTo>
                  <a:lnTo>
                    <a:pt x="0" y="93183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/>
              <a:stretch>
                <a:fillRect l="-73908" t="0" r="-81096" b="0"/>
              </a:stretch>
            </a:blipFill>
          </p:spPr>
        </p:sp>
        <p:sp>
          <p:nvSpPr>
            <p:cNvPr name="Freeform 17" id="17"/>
            <p:cNvSpPr/>
            <p:nvPr/>
          </p:nvSpPr>
          <p:spPr>
            <a:xfrm flipH="true" flipV="false" rot="0">
              <a:off x="6315458" y="1023614"/>
              <a:ext cx="3809204" cy="8239797"/>
            </a:xfrm>
            <a:custGeom>
              <a:avLst/>
              <a:gdLst/>
              <a:ahLst/>
              <a:cxnLst/>
              <a:rect r="r" b="b" t="t" l="l"/>
              <a:pathLst>
                <a:path h="8239797" w="3809204">
                  <a:moveTo>
                    <a:pt x="3809204" y="0"/>
                  </a:moveTo>
                  <a:lnTo>
                    <a:pt x="0" y="0"/>
                  </a:lnTo>
                  <a:lnTo>
                    <a:pt x="0" y="8239797"/>
                  </a:lnTo>
                  <a:lnTo>
                    <a:pt x="3809204" y="8239797"/>
                  </a:lnTo>
                  <a:lnTo>
                    <a:pt x="3809204" y="0"/>
                  </a:lnTo>
                  <a:close/>
                </a:path>
              </a:pathLst>
            </a:custGeom>
            <a:blipFill>
              <a:blip r:embed="rId12"/>
              <a:stretch>
                <a:fillRect l="-134449" t="0" r="-90019" b="0"/>
              </a:stretch>
            </a:blipFill>
          </p:spPr>
        </p:sp>
        <p:sp>
          <p:nvSpPr>
            <p:cNvPr name="Freeform 18" id="18"/>
            <p:cNvSpPr/>
            <p:nvPr/>
          </p:nvSpPr>
          <p:spPr>
            <a:xfrm flipH="true" flipV="false" rot="0">
              <a:off x="0" y="2034904"/>
              <a:ext cx="7589506" cy="11370047"/>
            </a:xfrm>
            <a:custGeom>
              <a:avLst/>
              <a:gdLst/>
              <a:ahLst/>
              <a:cxnLst/>
              <a:rect r="r" b="b" t="t" l="l"/>
              <a:pathLst>
                <a:path h="11370047" w="7589506">
                  <a:moveTo>
                    <a:pt x="7589506" y="0"/>
                  </a:moveTo>
                  <a:lnTo>
                    <a:pt x="0" y="0"/>
                  </a:lnTo>
                  <a:lnTo>
                    <a:pt x="0" y="11370046"/>
                  </a:lnTo>
                  <a:lnTo>
                    <a:pt x="7589506" y="11370046"/>
                  </a:lnTo>
                  <a:lnTo>
                    <a:pt x="7589506" y="0"/>
                  </a:lnTo>
                  <a:close/>
                </a:path>
              </a:pathLst>
            </a:custGeom>
            <a:blipFill>
              <a:blip r:embed="rId13"/>
              <a:stretch>
                <a:fillRect l="0" t="0" r="0" b="0"/>
              </a:stretch>
            </a:blipFill>
          </p:spPr>
        </p:sp>
        <p:sp>
          <p:nvSpPr>
            <p:cNvPr name="Freeform 19" id="19"/>
            <p:cNvSpPr/>
            <p:nvPr/>
          </p:nvSpPr>
          <p:spPr>
            <a:xfrm flipH="false" flipV="false" rot="-196857">
              <a:off x="7021151" y="2941370"/>
              <a:ext cx="7543357" cy="10256124"/>
            </a:xfrm>
            <a:custGeom>
              <a:avLst/>
              <a:gdLst/>
              <a:ahLst/>
              <a:cxnLst/>
              <a:rect r="r" b="b" t="t" l="l"/>
              <a:pathLst>
                <a:path h="10256124" w="7543357">
                  <a:moveTo>
                    <a:pt x="0" y="0"/>
                  </a:moveTo>
                  <a:lnTo>
                    <a:pt x="7543357" y="0"/>
                  </a:lnTo>
                  <a:lnTo>
                    <a:pt x="7543357" y="10256124"/>
                  </a:lnTo>
                  <a:lnTo>
                    <a:pt x="0" y="102561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/>
              <a:stretch>
                <a:fillRect l="-19740" t="-32103" r="0" b="0"/>
              </a:stretch>
            </a:blipFill>
          </p:spPr>
        </p:sp>
        <p:sp>
          <p:nvSpPr>
            <p:cNvPr name="Freeform 20" id="20"/>
            <p:cNvSpPr/>
            <p:nvPr/>
          </p:nvSpPr>
          <p:spPr>
            <a:xfrm flipH="false" flipV="false" rot="0">
              <a:off x="3027704" y="3191580"/>
              <a:ext cx="6036422" cy="9584371"/>
            </a:xfrm>
            <a:custGeom>
              <a:avLst/>
              <a:gdLst/>
              <a:ahLst/>
              <a:cxnLst/>
              <a:rect r="r" b="b" t="t" l="l"/>
              <a:pathLst>
                <a:path h="9584371" w="6036422">
                  <a:moveTo>
                    <a:pt x="0" y="0"/>
                  </a:moveTo>
                  <a:lnTo>
                    <a:pt x="6036422" y="0"/>
                  </a:lnTo>
                  <a:lnTo>
                    <a:pt x="6036422" y="9584371"/>
                  </a:lnTo>
                  <a:lnTo>
                    <a:pt x="0" y="95843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/>
              <a:stretch>
                <a:fillRect l="-50773" t="0" r="-87389" b="0"/>
              </a:stretch>
            </a:blipFill>
          </p:spPr>
        </p:sp>
        <p:sp>
          <p:nvSpPr>
            <p:cNvPr name="Freeform 21" id="21"/>
            <p:cNvSpPr/>
            <p:nvPr/>
          </p:nvSpPr>
          <p:spPr>
            <a:xfrm flipH="false" flipV="false" rot="0">
              <a:off x="1709893" y="6387204"/>
              <a:ext cx="5879613" cy="6752512"/>
            </a:xfrm>
            <a:custGeom>
              <a:avLst/>
              <a:gdLst/>
              <a:ahLst/>
              <a:cxnLst/>
              <a:rect r="r" b="b" t="t" l="l"/>
              <a:pathLst>
                <a:path h="6752512" w="5879613">
                  <a:moveTo>
                    <a:pt x="0" y="0"/>
                  </a:moveTo>
                  <a:lnTo>
                    <a:pt x="5879613" y="0"/>
                  </a:lnTo>
                  <a:lnTo>
                    <a:pt x="5879613" y="6752512"/>
                  </a:lnTo>
                  <a:lnTo>
                    <a:pt x="0" y="67525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 l="0" t="0" r="-72377" b="0"/>
              </a:stretch>
            </a:blipFill>
          </p:spPr>
        </p:sp>
        <p:sp>
          <p:nvSpPr>
            <p:cNvPr name="Freeform 22" id="22"/>
            <p:cNvSpPr/>
            <p:nvPr/>
          </p:nvSpPr>
          <p:spPr>
            <a:xfrm flipH="false" flipV="false" rot="0">
              <a:off x="5535423" y="6160447"/>
              <a:ext cx="6068359" cy="9318006"/>
            </a:xfrm>
            <a:custGeom>
              <a:avLst/>
              <a:gdLst/>
              <a:ahLst/>
              <a:cxnLst/>
              <a:rect r="r" b="b" t="t" l="l"/>
              <a:pathLst>
                <a:path h="9318006" w="6068359">
                  <a:moveTo>
                    <a:pt x="0" y="0"/>
                  </a:moveTo>
                  <a:lnTo>
                    <a:pt x="6068359" y="0"/>
                  </a:lnTo>
                  <a:lnTo>
                    <a:pt x="6068359" y="9318006"/>
                  </a:lnTo>
                  <a:lnTo>
                    <a:pt x="0" y="93180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/>
              <a:stretch>
                <a:fillRect l="-76911" t="0" r="-53414" b="0"/>
              </a:stretch>
            </a:blipFill>
          </p:spPr>
        </p:sp>
      </p:grpSp>
      <p:sp>
        <p:nvSpPr>
          <p:cNvPr name="Freeform 23" id="23"/>
          <p:cNvSpPr/>
          <p:nvPr/>
        </p:nvSpPr>
        <p:spPr>
          <a:xfrm flipH="false" flipV="false" rot="0">
            <a:off x="2968295" y="8947553"/>
            <a:ext cx="4629150" cy="4629150"/>
          </a:xfrm>
          <a:custGeom>
            <a:avLst/>
            <a:gdLst/>
            <a:ahLst/>
            <a:cxnLst/>
            <a:rect r="r" b="b" t="t" l="l"/>
            <a:pathLst>
              <a:path h="4629150" w="4629150">
                <a:moveTo>
                  <a:pt x="0" y="0"/>
                </a:moveTo>
                <a:lnTo>
                  <a:pt x="4629150" y="0"/>
                </a:lnTo>
                <a:lnTo>
                  <a:pt x="4629150" y="4629150"/>
                </a:lnTo>
                <a:lnTo>
                  <a:pt x="0" y="462915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0">
            <a:off x="-4392503" y="8440509"/>
            <a:ext cx="7699813" cy="7699813"/>
          </a:xfrm>
          <a:custGeom>
            <a:avLst/>
            <a:gdLst/>
            <a:ahLst/>
            <a:cxnLst/>
            <a:rect r="r" b="b" t="t" l="l"/>
            <a:pathLst>
              <a:path h="7699813" w="7699813">
                <a:moveTo>
                  <a:pt x="0" y="0"/>
                </a:moveTo>
                <a:lnTo>
                  <a:pt x="7699813" y="0"/>
                </a:lnTo>
                <a:lnTo>
                  <a:pt x="7699813" y="7699812"/>
                </a:lnTo>
                <a:lnTo>
                  <a:pt x="0" y="769981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25" id="25"/>
          <p:cNvSpPr/>
          <p:nvPr/>
        </p:nvSpPr>
        <p:spPr>
          <a:xfrm flipH="false" flipV="false" rot="0">
            <a:off x="6998008" y="7433118"/>
            <a:ext cx="8163524" cy="4857297"/>
          </a:xfrm>
          <a:custGeom>
            <a:avLst/>
            <a:gdLst/>
            <a:ahLst/>
            <a:cxnLst/>
            <a:rect r="r" b="b" t="t" l="l"/>
            <a:pathLst>
              <a:path h="4857297" w="8163524">
                <a:moveTo>
                  <a:pt x="0" y="0"/>
                </a:moveTo>
                <a:lnTo>
                  <a:pt x="8163524" y="0"/>
                </a:lnTo>
                <a:lnTo>
                  <a:pt x="8163524" y="4857297"/>
                </a:lnTo>
                <a:lnTo>
                  <a:pt x="0" y="4857297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l="0" t="0" r="0" b="0"/>
            </a:stretch>
          </a:blipFill>
        </p:spPr>
      </p:sp>
      <p:sp>
        <p:nvSpPr>
          <p:cNvPr name="Freeform 26" id="26"/>
          <p:cNvSpPr/>
          <p:nvPr/>
        </p:nvSpPr>
        <p:spPr>
          <a:xfrm flipH="false" flipV="false" rot="0">
            <a:off x="11308700" y="9041126"/>
            <a:ext cx="8163524" cy="4857297"/>
          </a:xfrm>
          <a:custGeom>
            <a:avLst/>
            <a:gdLst/>
            <a:ahLst/>
            <a:cxnLst/>
            <a:rect r="r" b="b" t="t" l="l"/>
            <a:pathLst>
              <a:path h="4857297" w="8163524">
                <a:moveTo>
                  <a:pt x="0" y="0"/>
                </a:moveTo>
                <a:lnTo>
                  <a:pt x="8163524" y="0"/>
                </a:lnTo>
                <a:lnTo>
                  <a:pt x="8163524" y="4857297"/>
                </a:lnTo>
                <a:lnTo>
                  <a:pt x="0" y="4857297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l="0" t="0" r="0" b="0"/>
            </a:stretch>
          </a:blipFill>
        </p:spPr>
      </p:sp>
      <p:sp>
        <p:nvSpPr>
          <p:cNvPr name="Freeform 27" id="27"/>
          <p:cNvSpPr/>
          <p:nvPr/>
        </p:nvSpPr>
        <p:spPr>
          <a:xfrm flipH="false" flipV="false" rot="0">
            <a:off x="-4555790" y="6163457"/>
            <a:ext cx="8026387" cy="8026387"/>
          </a:xfrm>
          <a:custGeom>
            <a:avLst/>
            <a:gdLst/>
            <a:ahLst/>
            <a:cxnLst/>
            <a:rect r="r" b="b" t="t" l="l"/>
            <a:pathLst>
              <a:path h="8026387" w="8026387">
                <a:moveTo>
                  <a:pt x="0" y="0"/>
                </a:moveTo>
                <a:lnTo>
                  <a:pt x="8026387" y="0"/>
                </a:lnTo>
                <a:lnTo>
                  <a:pt x="8026387" y="8026387"/>
                </a:lnTo>
                <a:lnTo>
                  <a:pt x="0" y="8026387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 l="0" t="0" r="0" b="0"/>
            </a:stretch>
          </a:blipFill>
        </p:spPr>
      </p:sp>
      <p:sp>
        <p:nvSpPr>
          <p:cNvPr name="Freeform 28" id="28"/>
          <p:cNvSpPr/>
          <p:nvPr/>
        </p:nvSpPr>
        <p:spPr>
          <a:xfrm flipH="false" flipV="false" rot="0">
            <a:off x="10368946" y="9133786"/>
            <a:ext cx="8163524" cy="4857297"/>
          </a:xfrm>
          <a:custGeom>
            <a:avLst/>
            <a:gdLst/>
            <a:ahLst/>
            <a:cxnLst/>
            <a:rect r="r" b="b" t="t" l="l"/>
            <a:pathLst>
              <a:path h="4857297" w="8163524">
                <a:moveTo>
                  <a:pt x="0" y="0"/>
                </a:moveTo>
                <a:lnTo>
                  <a:pt x="8163524" y="0"/>
                </a:lnTo>
                <a:lnTo>
                  <a:pt x="8163524" y="4857297"/>
                </a:lnTo>
                <a:lnTo>
                  <a:pt x="0" y="4857297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l="0" t="0" r="0" b="0"/>
            </a:stretch>
          </a:blipFill>
        </p:spPr>
      </p:sp>
      <p:sp>
        <p:nvSpPr>
          <p:cNvPr name="Freeform 29" id="29"/>
          <p:cNvSpPr/>
          <p:nvPr/>
        </p:nvSpPr>
        <p:spPr>
          <a:xfrm flipH="false" flipV="false" rot="-344860">
            <a:off x="801621" y="2464947"/>
            <a:ext cx="4691624" cy="3976864"/>
          </a:xfrm>
          <a:custGeom>
            <a:avLst/>
            <a:gdLst/>
            <a:ahLst/>
            <a:cxnLst/>
            <a:rect r="r" b="b" t="t" l="l"/>
            <a:pathLst>
              <a:path h="3976864" w="4691624">
                <a:moveTo>
                  <a:pt x="0" y="0"/>
                </a:moveTo>
                <a:lnTo>
                  <a:pt x="4691624" y="0"/>
                </a:lnTo>
                <a:lnTo>
                  <a:pt x="4691624" y="3976863"/>
                </a:lnTo>
                <a:lnTo>
                  <a:pt x="0" y="3976863"/>
                </a:lnTo>
                <a:lnTo>
                  <a:pt x="0" y="0"/>
                </a:lnTo>
                <a:close/>
              </a:path>
            </a:pathLst>
          </a:custGeom>
          <a:blipFill>
            <a:blip r:embed="rId20"/>
            <a:stretch>
              <a:fillRect l="0" t="0" r="0" b="0"/>
            </a:stretch>
          </a:blipFill>
        </p:spPr>
      </p:sp>
      <p:grpSp>
        <p:nvGrpSpPr>
          <p:cNvPr name="Group 30" id="30"/>
          <p:cNvGrpSpPr/>
          <p:nvPr/>
        </p:nvGrpSpPr>
        <p:grpSpPr>
          <a:xfrm rot="0">
            <a:off x="11079770" y="2487210"/>
            <a:ext cx="7786118" cy="3487399"/>
            <a:chOff x="0" y="0"/>
            <a:chExt cx="10381491" cy="4649865"/>
          </a:xfrm>
        </p:grpSpPr>
        <p:sp>
          <p:nvSpPr>
            <p:cNvPr name="TextBox 31" id="31"/>
            <p:cNvSpPr txBox="true"/>
            <p:nvPr/>
          </p:nvSpPr>
          <p:spPr>
            <a:xfrm rot="0">
              <a:off x="167709" y="-200025"/>
              <a:ext cx="10213781" cy="18898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890"/>
                </a:lnSpc>
                <a:spcBef>
                  <a:spcPct val="0"/>
                </a:spcBef>
              </a:pPr>
              <a:r>
                <a:rPr lang="en-US" sz="8493">
                  <a:solidFill>
                    <a:srgbClr val="0095EF"/>
                  </a:solidFill>
                  <a:latin typeface="Altair"/>
                </a:rPr>
                <a:t>Valorize</a:t>
              </a:r>
            </a:p>
          </p:txBody>
        </p:sp>
        <p:sp>
          <p:nvSpPr>
            <p:cNvPr name="TextBox 32" id="32"/>
            <p:cNvSpPr txBox="true"/>
            <p:nvPr/>
          </p:nvSpPr>
          <p:spPr>
            <a:xfrm rot="0">
              <a:off x="642274" y="853074"/>
              <a:ext cx="8406292" cy="186613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740"/>
                </a:lnSpc>
                <a:spcBef>
                  <a:spcPct val="0"/>
                </a:spcBef>
              </a:pPr>
              <a:r>
                <a:rPr lang="en-US" sz="8385">
                  <a:solidFill>
                    <a:srgbClr val="203162"/>
                  </a:solidFill>
                  <a:latin typeface="Playlist Script"/>
                </a:rPr>
                <a:t>as capacidades</a:t>
              </a:r>
            </a:p>
          </p:txBody>
        </p:sp>
        <p:sp>
          <p:nvSpPr>
            <p:cNvPr name="TextBox 33" id="33"/>
            <p:cNvSpPr txBox="true"/>
            <p:nvPr/>
          </p:nvSpPr>
          <p:spPr>
            <a:xfrm rot="0">
              <a:off x="0" y="1922404"/>
              <a:ext cx="10381491" cy="192712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2085"/>
                </a:lnSpc>
                <a:spcBef>
                  <a:spcPct val="0"/>
                </a:spcBef>
              </a:pPr>
              <a:r>
                <a:rPr lang="en-US" sz="8632">
                  <a:solidFill>
                    <a:srgbClr val="0095EF"/>
                  </a:solidFill>
                  <a:latin typeface="Altair"/>
                </a:rPr>
                <a:t>respeite</a:t>
              </a:r>
            </a:p>
          </p:txBody>
        </p:sp>
        <p:sp>
          <p:nvSpPr>
            <p:cNvPr name="TextBox 34" id="34"/>
            <p:cNvSpPr txBox="true"/>
            <p:nvPr/>
          </p:nvSpPr>
          <p:spPr>
            <a:xfrm rot="0">
              <a:off x="4045663" y="3424421"/>
              <a:ext cx="913411" cy="105390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440"/>
                </a:lnSpc>
                <a:spcBef>
                  <a:spcPct val="0"/>
                </a:spcBef>
              </a:pPr>
              <a:r>
                <a:rPr lang="en-US" sz="4600">
                  <a:solidFill>
                    <a:srgbClr val="203162"/>
                  </a:solidFill>
                  <a:latin typeface="Altair"/>
                </a:rPr>
                <a:t>os </a:t>
              </a:r>
            </a:p>
          </p:txBody>
        </p:sp>
        <p:sp>
          <p:nvSpPr>
            <p:cNvPr name="TextBox 35" id="35"/>
            <p:cNvSpPr txBox="true"/>
            <p:nvPr/>
          </p:nvSpPr>
          <p:spPr>
            <a:xfrm rot="0">
              <a:off x="4633094" y="2887262"/>
              <a:ext cx="3779553" cy="17626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51"/>
                </a:lnSpc>
                <a:spcBef>
                  <a:spcPct val="0"/>
                </a:spcBef>
              </a:pPr>
              <a:r>
                <a:rPr lang="en-US" sz="7965">
                  <a:solidFill>
                    <a:srgbClr val="203162"/>
                  </a:solidFill>
                  <a:latin typeface="Playlist Script"/>
                </a:rPr>
                <a:t>limites!</a:t>
              </a:r>
            </a:p>
          </p:txBody>
        </p:sp>
      </p:grpSp>
      <p:sp>
        <p:nvSpPr>
          <p:cNvPr name="TextBox 36" id="36"/>
          <p:cNvSpPr txBox="true"/>
          <p:nvPr/>
        </p:nvSpPr>
        <p:spPr>
          <a:xfrm rot="0">
            <a:off x="19427" y="374873"/>
            <a:ext cx="4644684" cy="9017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09"/>
              </a:lnSpc>
              <a:spcBef>
                <a:spcPct val="0"/>
              </a:spcBef>
            </a:pPr>
            <a:r>
              <a:rPr lang="en-US" sz="5149">
                <a:solidFill>
                  <a:srgbClr val="FFFFFF"/>
                </a:solidFill>
                <a:latin typeface="Altair"/>
              </a:rPr>
              <a:t>Sábado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3147433" y="120254"/>
            <a:ext cx="2655469" cy="12770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446"/>
              </a:lnSpc>
              <a:spcBef>
                <a:spcPct val="0"/>
              </a:spcBef>
            </a:pPr>
            <a:r>
              <a:rPr lang="en-US" sz="7461">
                <a:solidFill>
                  <a:srgbClr val="FFFFFF"/>
                </a:solidFill>
                <a:latin typeface="Playlist Script"/>
              </a:rPr>
              <a:t>azul</a:t>
            </a:r>
          </a:p>
        </p:txBody>
      </p:sp>
      <p:sp>
        <p:nvSpPr>
          <p:cNvPr name="Freeform 38" id="38"/>
          <p:cNvSpPr/>
          <p:nvPr/>
        </p:nvSpPr>
        <p:spPr>
          <a:xfrm flipH="false" flipV="false" rot="318356">
            <a:off x="-1774575" y="9222182"/>
            <a:ext cx="6117858" cy="3846603"/>
          </a:xfrm>
          <a:custGeom>
            <a:avLst/>
            <a:gdLst/>
            <a:ahLst/>
            <a:cxnLst/>
            <a:rect r="r" b="b" t="t" l="l"/>
            <a:pathLst>
              <a:path h="3846603" w="6117858">
                <a:moveTo>
                  <a:pt x="0" y="0"/>
                </a:moveTo>
                <a:lnTo>
                  <a:pt x="6117859" y="0"/>
                </a:lnTo>
                <a:lnTo>
                  <a:pt x="6117859" y="3846604"/>
                </a:lnTo>
                <a:lnTo>
                  <a:pt x="0" y="384660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7000"/>
            </a:blip>
            <a:stretch>
              <a:fillRect l="0" t="0" r="0" b="0"/>
            </a:stretch>
          </a:blipFill>
        </p:spPr>
      </p:sp>
      <p:sp>
        <p:nvSpPr>
          <p:cNvPr name="Freeform 39" id="39"/>
          <p:cNvSpPr/>
          <p:nvPr/>
        </p:nvSpPr>
        <p:spPr>
          <a:xfrm flipH="false" flipV="false" rot="318356">
            <a:off x="11975365" y="8482726"/>
            <a:ext cx="6117858" cy="3846603"/>
          </a:xfrm>
          <a:custGeom>
            <a:avLst/>
            <a:gdLst/>
            <a:ahLst/>
            <a:cxnLst/>
            <a:rect r="r" b="b" t="t" l="l"/>
            <a:pathLst>
              <a:path h="3846603" w="6117858">
                <a:moveTo>
                  <a:pt x="0" y="0"/>
                </a:moveTo>
                <a:lnTo>
                  <a:pt x="6117858" y="0"/>
                </a:lnTo>
                <a:lnTo>
                  <a:pt x="6117858" y="3846603"/>
                </a:lnTo>
                <a:lnTo>
                  <a:pt x="0" y="38466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7000"/>
            </a:blip>
            <a:stretch>
              <a:fillRect l="0" t="0" r="0" b="0"/>
            </a:stretch>
          </a:blipFill>
        </p:spPr>
      </p:sp>
      <p:grpSp>
        <p:nvGrpSpPr>
          <p:cNvPr name="Group 40" id="40"/>
          <p:cNvGrpSpPr/>
          <p:nvPr/>
        </p:nvGrpSpPr>
        <p:grpSpPr>
          <a:xfrm rot="0">
            <a:off x="11478706" y="8947553"/>
            <a:ext cx="6218105" cy="1096432"/>
            <a:chOff x="0" y="0"/>
            <a:chExt cx="8290807" cy="1461909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3767957" y="216920"/>
              <a:ext cx="59892" cy="1030048"/>
            </a:xfrm>
            <a:custGeom>
              <a:avLst/>
              <a:gdLst/>
              <a:ahLst/>
              <a:cxnLst/>
              <a:rect r="r" b="b" t="t" l="l"/>
              <a:pathLst>
                <a:path h="1030048" w="59892">
                  <a:moveTo>
                    <a:pt x="0" y="0"/>
                  </a:moveTo>
                  <a:lnTo>
                    <a:pt x="59892" y="0"/>
                  </a:lnTo>
                  <a:lnTo>
                    <a:pt x="59892" y="1030047"/>
                  </a:lnTo>
                  <a:lnTo>
                    <a:pt x="0" y="10300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1">
                <a:extLs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 l="0" t="-124143" r="-68651" b="0"/>
              </a:stretch>
            </a:blipFill>
          </p:spPr>
        </p:sp>
        <p:sp>
          <p:nvSpPr>
            <p:cNvPr name="Freeform 42" id="42"/>
            <p:cNvSpPr/>
            <p:nvPr/>
          </p:nvSpPr>
          <p:spPr>
            <a:xfrm flipH="false" flipV="false" rot="0">
              <a:off x="4163674" y="255693"/>
              <a:ext cx="1135539" cy="988307"/>
            </a:xfrm>
            <a:custGeom>
              <a:avLst/>
              <a:gdLst/>
              <a:ahLst/>
              <a:cxnLst/>
              <a:rect r="r" b="b" t="t" l="l"/>
              <a:pathLst>
                <a:path h="988307" w="1135539">
                  <a:moveTo>
                    <a:pt x="0" y="0"/>
                  </a:moveTo>
                  <a:lnTo>
                    <a:pt x="1135539" y="0"/>
                  </a:lnTo>
                  <a:lnTo>
                    <a:pt x="1135539" y="988307"/>
                  </a:lnTo>
                  <a:lnTo>
                    <a:pt x="0" y="9883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3"/>
              <a:stretch>
                <a:fillRect l="0" t="0" r="0" b="0"/>
              </a:stretch>
            </a:blipFill>
          </p:spPr>
        </p:sp>
        <p:sp>
          <p:nvSpPr>
            <p:cNvPr name="Freeform 43" id="43"/>
            <p:cNvSpPr/>
            <p:nvPr/>
          </p:nvSpPr>
          <p:spPr>
            <a:xfrm flipH="false" flipV="false" rot="0">
              <a:off x="5562861" y="217909"/>
              <a:ext cx="1390367" cy="1026091"/>
            </a:xfrm>
            <a:custGeom>
              <a:avLst/>
              <a:gdLst/>
              <a:ahLst/>
              <a:cxnLst/>
              <a:rect r="r" b="b" t="t" l="l"/>
              <a:pathLst>
                <a:path h="1026091" w="1390367">
                  <a:moveTo>
                    <a:pt x="0" y="0"/>
                  </a:moveTo>
                  <a:lnTo>
                    <a:pt x="1390367" y="0"/>
                  </a:lnTo>
                  <a:lnTo>
                    <a:pt x="1390367" y="1026091"/>
                  </a:lnTo>
                  <a:lnTo>
                    <a:pt x="0" y="10260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/>
              <a:stretch>
                <a:fillRect l="0" t="0" r="0" b="0"/>
              </a:stretch>
            </a:blipFill>
          </p:spPr>
        </p:sp>
        <p:sp>
          <p:nvSpPr>
            <p:cNvPr name="Freeform 44" id="44"/>
            <p:cNvSpPr/>
            <p:nvPr/>
          </p:nvSpPr>
          <p:spPr>
            <a:xfrm flipH="false" flipV="false" rot="0">
              <a:off x="7213311" y="249573"/>
              <a:ext cx="1077496" cy="994427"/>
            </a:xfrm>
            <a:custGeom>
              <a:avLst/>
              <a:gdLst/>
              <a:ahLst/>
              <a:cxnLst/>
              <a:rect r="r" b="b" t="t" l="l"/>
              <a:pathLst>
                <a:path h="994427" w="1077496">
                  <a:moveTo>
                    <a:pt x="0" y="0"/>
                  </a:moveTo>
                  <a:lnTo>
                    <a:pt x="1077496" y="0"/>
                  </a:lnTo>
                  <a:lnTo>
                    <a:pt x="1077496" y="994427"/>
                  </a:lnTo>
                  <a:lnTo>
                    <a:pt x="0" y="99442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5"/>
              <a:stretch>
                <a:fillRect l="0" t="0" r="0" b="0"/>
              </a:stretch>
            </a:blipFill>
          </p:spPr>
        </p:sp>
        <p:sp>
          <p:nvSpPr>
            <p:cNvPr name="Freeform 45" id="45"/>
            <p:cNvSpPr/>
            <p:nvPr/>
          </p:nvSpPr>
          <p:spPr>
            <a:xfrm flipH="false" flipV="false" rot="0">
              <a:off x="0" y="0"/>
              <a:ext cx="3746469" cy="1461909"/>
            </a:xfrm>
            <a:custGeom>
              <a:avLst/>
              <a:gdLst/>
              <a:ahLst/>
              <a:cxnLst/>
              <a:rect r="r" b="b" t="t" l="l"/>
              <a:pathLst>
                <a:path h="1461909" w="3746469">
                  <a:moveTo>
                    <a:pt x="0" y="0"/>
                  </a:moveTo>
                  <a:lnTo>
                    <a:pt x="3746469" y="0"/>
                  </a:lnTo>
                  <a:lnTo>
                    <a:pt x="3746469" y="1461909"/>
                  </a:lnTo>
                  <a:lnTo>
                    <a:pt x="0" y="14619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6"/>
              <a:stretch>
                <a:fillRect l="0" t="0" r="-128473" b="0"/>
              </a:stretch>
            </a:blipFill>
          </p:spPr>
        </p:sp>
      </p:grpSp>
      <p:sp>
        <p:nvSpPr>
          <p:cNvPr name="Freeform 46" id="46"/>
          <p:cNvSpPr/>
          <p:nvPr/>
        </p:nvSpPr>
        <p:spPr>
          <a:xfrm flipH="false" flipV="false" rot="318356">
            <a:off x="12811898" y="-7402291"/>
            <a:ext cx="12713798" cy="7993800"/>
          </a:xfrm>
          <a:custGeom>
            <a:avLst/>
            <a:gdLst/>
            <a:ahLst/>
            <a:cxnLst/>
            <a:rect r="r" b="b" t="t" l="l"/>
            <a:pathLst>
              <a:path h="7993800" w="12713798">
                <a:moveTo>
                  <a:pt x="0" y="0"/>
                </a:moveTo>
                <a:lnTo>
                  <a:pt x="12713797" y="0"/>
                </a:lnTo>
                <a:lnTo>
                  <a:pt x="12713797" y="7993801"/>
                </a:lnTo>
                <a:lnTo>
                  <a:pt x="0" y="799380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7000"/>
            </a:blip>
            <a:stretch>
              <a:fillRect l="0" t="0" r="0" b="0"/>
            </a:stretch>
          </a:blipFill>
        </p:spPr>
      </p:sp>
      <p:sp>
        <p:nvSpPr>
          <p:cNvPr name="Freeform 47" id="47"/>
          <p:cNvSpPr/>
          <p:nvPr/>
        </p:nvSpPr>
        <p:spPr>
          <a:xfrm flipH="false" flipV="false" rot="318356">
            <a:off x="16359609" y="-4752259"/>
            <a:ext cx="12713798" cy="7993800"/>
          </a:xfrm>
          <a:custGeom>
            <a:avLst/>
            <a:gdLst/>
            <a:ahLst/>
            <a:cxnLst/>
            <a:rect r="r" b="b" t="t" l="l"/>
            <a:pathLst>
              <a:path h="7993800" w="12713798">
                <a:moveTo>
                  <a:pt x="0" y="0"/>
                </a:moveTo>
                <a:lnTo>
                  <a:pt x="12713798" y="0"/>
                </a:lnTo>
                <a:lnTo>
                  <a:pt x="12713798" y="7993800"/>
                </a:lnTo>
                <a:lnTo>
                  <a:pt x="0" y="7993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7000"/>
            </a:blip>
            <a:stretch>
              <a:fillRect l="0" t="0" r="0" b="0"/>
            </a:stretch>
          </a:blipFill>
        </p:spPr>
      </p:sp>
      <p:grpSp>
        <p:nvGrpSpPr>
          <p:cNvPr name="Group 48" id="48"/>
          <p:cNvGrpSpPr/>
          <p:nvPr/>
        </p:nvGrpSpPr>
        <p:grpSpPr>
          <a:xfrm rot="0">
            <a:off x="16384748" y="421544"/>
            <a:ext cx="1214311" cy="1214311"/>
            <a:chOff x="0" y="0"/>
            <a:chExt cx="1619082" cy="1619082"/>
          </a:xfrm>
        </p:grpSpPr>
        <p:sp>
          <p:nvSpPr>
            <p:cNvPr name="TextBox 49" id="49"/>
            <p:cNvSpPr txBox="true"/>
            <p:nvPr/>
          </p:nvSpPr>
          <p:spPr>
            <a:xfrm rot="0">
              <a:off x="253297" y="659440"/>
              <a:ext cx="1112488" cy="70799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39"/>
                </a:lnSpc>
                <a:spcBef>
                  <a:spcPct val="0"/>
                </a:spcBef>
              </a:pPr>
              <a:r>
                <a:rPr lang="en-US" sz="3242">
                  <a:solidFill>
                    <a:srgbClr val="FFFFFF"/>
                  </a:solidFill>
                  <a:latin typeface="League Spartan"/>
                </a:rPr>
                <a:t>06</a:t>
              </a:r>
            </a:p>
          </p:txBody>
        </p:sp>
        <p:sp>
          <p:nvSpPr>
            <p:cNvPr name="Freeform 50" id="50"/>
            <p:cNvSpPr/>
            <p:nvPr/>
          </p:nvSpPr>
          <p:spPr>
            <a:xfrm flipH="false" flipV="false" rot="0">
              <a:off x="0" y="0"/>
              <a:ext cx="1619082" cy="1619082"/>
            </a:xfrm>
            <a:custGeom>
              <a:avLst/>
              <a:gdLst/>
              <a:ahLst/>
              <a:cxnLst/>
              <a:rect r="r" b="b" t="t" l="l"/>
              <a:pathLst>
                <a:path h="1619082" w="1619082">
                  <a:moveTo>
                    <a:pt x="0" y="0"/>
                  </a:moveTo>
                  <a:lnTo>
                    <a:pt x="1619082" y="0"/>
                  </a:lnTo>
                  <a:lnTo>
                    <a:pt x="1619082" y="1619082"/>
                  </a:lnTo>
                  <a:lnTo>
                    <a:pt x="0" y="16190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7">
                <a:extLs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51" id="51"/>
            <p:cNvSpPr txBox="true"/>
            <p:nvPr/>
          </p:nvSpPr>
          <p:spPr>
            <a:xfrm rot="0">
              <a:off x="346515" y="1152445"/>
              <a:ext cx="926051" cy="39188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464"/>
                </a:lnSpc>
                <a:spcBef>
                  <a:spcPct val="0"/>
                </a:spcBef>
              </a:pPr>
              <a:r>
                <a:rPr lang="en-US" sz="1760">
                  <a:solidFill>
                    <a:srgbClr val="FFFFFF"/>
                  </a:solidFill>
                  <a:latin typeface="Playlist Script"/>
                </a:rPr>
                <a:t>de abril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510764" y="-3726410"/>
            <a:ext cx="19216717" cy="24020896"/>
          </a:xfrm>
          <a:custGeom>
            <a:avLst/>
            <a:gdLst/>
            <a:ahLst/>
            <a:cxnLst/>
            <a:rect r="r" b="b" t="t" l="l"/>
            <a:pathLst>
              <a:path h="24020896" w="19216717">
                <a:moveTo>
                  <a:pt x="0" y="0"/>
                </a:moveTo>
                <a:lnTo>
                  <a:pt x="19216717" y="0"/>
                </a:lnTo>
                <a:lnTo>
                  <a:pt x="19216717" y="24020896"/>
                </a:lnTo>
                <a:lnTo>
                  <a:pt x="0" y="240208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3000"/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728131">
            <a:off x="4800788" y="2207420"/>
            <a:ext cx="10398566" cy="6538099"/>
          </a:xfrm>
          <a:custGeom>
            <a:avLst/>
            <a:gdLst/>
            <a:ahLst/>
            <a:cxnLst/>
            <a:rect r="r" b="b" t="t" l="l"/>
            <a:pathLst>
              <a:path h="6538099" w="10398566">
                <a:moveTo>
                  <a:pt x="0" y="0"/>
                </a:moveTo>
                <a:lnTo>
                  <a:pt x="10398566" y="0"/>
                </a:lnTo>
                <a:lnTo>
                  <a:pt x="10398566" y="6538098"/>
                </a:lnTo>
                <a:lnTo>
                  <a:pt x="0" y="65380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6472998" y="1776422"/>
            <a:ext cx="7054147" cy="4435295"/>
          </a:xfrm>
          <a:custGeom>
            <a:avLst/>
            <a:gdLst/>
            <a:ahLst/>
            <a:cxnLst/>
            <a:rect r="r" b="b" t="t" l="l"/>
            <a:pathLst>
              <a:path h="4435295" w="7054147">
                <a:moveTo>
                  <a:pt x="0" y="0"/>
                </a:moveTo>
                <a:lnTo>
                  <a:pt x="7054147" y="0"/>
                </a:lnTo>
                <a:lnTo>
                  <a:pt x="7054147" y="4435295"/>
                </a:lnTo>
                <a:lnTo>
                  <a:pt x="0" y="44352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7412510" y="4058127"/>
            <a:ext cx="7054147" cy="4435295"/>
          </a:xfrm>
          <a:custGeom>
            <a:avLst/>
            <a:gdLst/>
            <a:ahLst/>
            <a:cxnLst/>
            <a:rect r="r" b="b" t="t" l="l"/>
            <a:pathLst>
              <a:path h="4435295" w="7054147">
                <a:moveTo>
                  <a:pt x="0" y="0"/>
                </a:moveTo>
                <a:lnTo>
                  <a:pt x="7054147" y="0"/>
                </a:lnTo>
                <a:lnTo>
                  <a:pt x="7054147" y="4435295"/>
                </a:lnTo>
                <a:lnTo>
                  <a:pt x="0" y="44352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622605" y="3414454"/>
            <a:ext cx="7054147" cy="4435295"/>
          </a:xfrm>
          <a:custGeom>
            <a:avLst/>
            <a:gdLst/>
            <a:ahLst/>
            <a:cxnLst/>
            <a:rect r="r" b="b" t="t" l="l"/>
            <a:pathLst>
              <a:path h="4435295" w="7054147">
                <a:moveTo>
                  <a:pt x="0" y="0"/>
                </a:moveTo>
                <a:lnTo>
                  <a:pt x="7054147" y="0"/>
                </a:lnTo>
                <a:lnTo>
                  <a:pt x="7054147" y="4435295"/>
                </a:lnTo>
                <a:lnTo>
                  <a:pt x="0" y="44352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6516103" y="2811306"/>
            <a:ext cx="7280150" cy="14044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300"/>
              </a:lnSpc>
              <a:spcBef>
                <a:spcPct val="0"/>
              </a:spcBef>
            </a:pPr>
            <a:r>
              <a:rPr lang="en-US" sz="8071">
                <a:solidFill>
                  <a:srgbClr val="203162"/>
                </a:solidFill>
                <a:latin typeface="Altair"/>
              </a:rPr>
              <a:t>Valorize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2353038" y="3278652"/>
            <a:ext cx="554344" cy="6597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11"/>
              </a:lnSpc>
              <a:spcBef>
                <a:spcPct val="0"/>
              </a:spcBef>
            </a:pPr>
            <a:r>
              <a:rPr lang="en-US" sz="3722">
                <a:solidFill>
                  <a:srgbClr val="FFFFFF"/>
                </a:solidFill>
                <a:latin typeface="Altair"/>
              </a:rPr>
              <a:t>as 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8025923" y="3497728"/>
            <a:ext cx="5501222" cy="15125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368"/>
              </a:lnSpc>
              <a:spcBef>
                <a:spcPct val="0"/>
              </a:spcBef>
            </a:pPr>
            <a:r>
              <a:rPr lang="en-US" sz="8834">
                <a:solidFill>
                  <a:srgbClr val="FFFFFF"/>
                </a:solidFill>
                <a:latin typeface="Playlist Script"/>
              </a:rPr>
              <a:t>capacidades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6611075" y="4422204"/>
            <a:ext cx="7280150" cy="14044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300"/>
              </a:lnSpc>
              <a:spcBef>
                <a:spcPct val="0"/>
              </a:spcBef>
            </a:pPr>
            <a:r>
              <a:rPr lang="en-US" sz="8071">
                <a:solidFill>
                  <a:srgbClr val="203162"/>
                </a:solidFill>
                <a:latin typeface="Altair"/>
              </a:rPr>
              <a:t>respeite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8312614" y="5343119"/>
            <a:ext cx="784980" cy="9326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379"/>
              </a:lnSpc>
              <a:spcBef>
                <a:spcPct val="0"/>
              </a:spcBef>
            </a:pPr>
            <a:r>
              <a:rPr lang="en-US" sz="5271">
                <a:solidFill>
                  <a:srgbClr val="FFFFFF"/>
                </a:solidFill>
                <a:latin typeface="Altair"/>
              </a:rPr>
              <a:t>os 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705104" y="5386930"/>
            <a:ext cx="3297892" cy="15871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974"/>
              </a:lnSpc>
              <a:spcBef>
                <a:spcPct val="0"/>
              </a:spcBef>
            </a:pPr>
            <a:r>
              <a:rPr lang="en-US" sz="9267">
                <a:solidFill>
                  <a:srgbClr val="FFFFFF"/>
                </a:solidFill>
                <a:latin typeface="Playlist Script"/>
              </a:rPr>
              <a:t>limites!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8179149" y="6882940"/>
            <a:ext cx="3461274" cy="497957"/>
            <a:chOff x="0" y="0"/>
            <a:chExt cx="4615031" cy="663942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2036065" y="43913"/>
              <a:ext cx="33548" cy="576964"/>
            </a:xfrm>
            <a:custGeom>
              <a:avLst/>
              <a:gdLst/>
              <a:ahLst/>
              <a:cxnLst/>
              <a:rect r="r" b="b" t="t" l="l"/>
              <a:pathLst>
                <a:path h="576964" w="33548">
                  <a:moveTo>
                    <a:pt x="0" y="0"/>
                  </a:moveTo>
                  <a:lnTo>
                    <a:pt x="33548" y="0"/>
                  </a:lnTo>
                  <a:lnTo>
                    <a:pt x="33548" y="576965"/>
                  </a:lnTo>
                  <a:lnTo>
                    <a:pt x="0" y="5769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-124143" r="-68651" b="0"/>
              </a:stretch>
            </a:blipFill>
          </p:spPr>
        </p:sp>
        <p:sp>
          <p:nvSpPr>
            <p:cNvPr name="TextBox 15" id="15"/>
            <p:cNvSpPr txBox="true"/>
            <p:nvPr/>
          </p:nvSpPr>
          <p:spPr>
            <a:xfrm rot="0">
              <a:off x="0" y="28575"/>
              <a:ext cx="1957084" cy="63536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r">
                <a:lnSpc>
                  <a:spcPts val="1194"/>
                </a:lnSpc>
              </a:pPr>
              <a:r>
                <a:rPr lang="en-US" sz="1298">
                  <a:solidFill>
                    <a:srgbClr val="FFFFFF"/>
                  </a:solidFill>
                  <a:latin typeface="Advent Sans"/>
                </a:rPr>
                <a:t>Dia Mundial de</a:t>
              </a:r>
            </a:p>
            <a:p>
              <a:pPr algn="r">
                <a:lnSpc>
                  <a:spcPts val="1194"/>
                </a:lnSpc>
              </a:pPr>
              <a:r>
                <a:rPr lang="en-US" sz="1298">
                  <a:solidFill>
                    <a:srgbClr val="FFFFFF"/>
                  </a:solidFill>
                  <a:latin typeface="Advent Sans"/>
                </a:rPr>
                <a:t>Conscientização</a:t>
              </a:r>
            </a:p>
            <a:p>
              <a:pPr algn="r">
                <a:lnSpc>
                  <a:spcPts val="1194"/>
                </a:lnSpc>
              </a:pPr>
              <a:r>
                <a:rPr lang="en-US" sz="1298">
                  <a:solidFill>
                    <a:srgbClr val="FFFFFF"/>
                  </a:solidFill>
                  <a:latin typeface="Advent Sans"/>
                </a:rPr>
                <a:t>do Autismo</a:t>
              </a:r>
            </a:p>
          </p:txBody>
        </p:sp>
        <p:sp>
          <p:nvSpPr>
            <p:cNvPr name="Freeform 16" id="16"/>
            <p:cNvSpPr/>
            <p:nvPr/>
          </p:nvSpPr>
          <p:spPr>
            <a:xfrm flipH="false" flipV="false" rot="0">
              <a:off x="2227425" y="71395"/>
              <a:ext cx="656926" cy="571750"/>
            </a:xfrm>
            <a:custGeom>
              <a:avLst/>
              <a:gdLst/>
              <a:ahLst/>
              <a:cxnLst/>
              <a:rect r="r" b="b" t="t" l="l"/>
              <a:pathLst>
                <a:path h="571750" w="656926">
                  <a:moveTo>
                    <a:pt x="0" y="0"/>
                  </a:moveTo>
                  <a:lnTo>
                    <a:pt x="656925" y="0"/>
                  </a:lnTo>
                  <a:lnTo>
                    <a:pt x="656925" y="571750"/>
                  </a:lnTo>
                  <a:lnTo>
                    <a:pt x="0" y="5717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0" t="0" r="0" b="0"/>
              </a:stretch>
            </a:blipFill>
          </p:spPr>
        </p:sp>
        <p:sp>
          <p:nvSpPr>
            <p:cNvPr name="Freeform 17" id="17"/>
            <p:cNvSpPr/>
            <p:nvPr/>
          </p:nvSpPr>
          <p:spPr>
            <a:xfrm flipH="false" flipV="false" rot="0">
              <a:off x="3036875" y="49536"/>
              <a:ext cx="804347" cy="593608"/>
            </a:xfrm>
            <a:custGeom>
              <a:avLst/>
              <a:gdLst/>
              <a:ahLst/>
              <a:cxnLst/>
              <a:rect r="r" b="b" t="t" l="l"/>
              <a:pathLst>
                <a:path h="593608" w="804347">
                  <a:moveTo>
                    <a:pt x="0" y="0"/>
                  </a:moveTo>
                  <a:lnTo>
                    <a:pt x="804347" y="0"/>
                  </a:lnTo>
                  <a:lnTo>
                    <a:pt x="804347" y="593609"/>
                  </a:lnTo>
                  <a:lnTo>
                    <a:pt x="0" y="5936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0" t="0" r="0" b="0"/>
              </a:stretch>
            </a:blipFill>
          </p:spPr>
        </p:sp>
        <p:sp>
          <p:nvSpPr>
            <p:cNvPr name="Freeform 18" id="18"/>
            <p:cNvSpPr/>
            <p:nvPr/>
          </p:nvSpPr>
          <p:spPr>
            <a:xfrm flipH="false" flipV="false" rot="0">
              <a:off x="3991684" y="67854"/>
              <a:ext cx="623347" cy="575290"/>
            </a:xfrm>
            <a:custGeom>
              <a:avLst/>
              <a:gdLst/>
              <a:ahLst/>
              <a:cxnLst/>
              <a:rect r="r" b="b" t="t" l="l"/>
              <a:pathLst>
                <a:path h="575290" w="623347">
                  <a:moveTo>
                    <a:pt x="0" y="0"/>
                  </a:moveTo>
                  <a:lnTo>
                    <a:pt x="623347" y="0"/>
                  </a:lnTo>
                  <a:lnTo>
                    <a:pt x="623347" y="575291"/>
                  </a:lnTo>
                  <a:lnTo>
                    <a:pt x="0" y="5752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l="0" t="0" r="0" b="0"/>
              </a:stretch>
            </a:blipFill>
          </p:spPr>
        </p:sp>
      </p:grpSp>
      <p:sp>
        <p:nvSpPr>
          <p:cNvPr name="Freeform 19" id="19"/>
          <p:cNvSpPr/>
          <p:nvPr/>
        </p:nvSpPr>
        <p:spPr>
          <a:xfrm flipH="false" flipV="false" rot="-344860">
            <a:off x="3146956" y="2227368"/>
            <a:ext cx="4691624" cy="3976864"/>
          </a:xfrm>
          <a:custGeom>
            <a:avLst/>
            <a:gdLst/>
            <a:ahLst/>
            <a:cxnLst/>
            <a:rect r="r" b="b" t="t" l="l"/>
            <a:pathLst>
              <a:path h="3976864" w="4691624">
                <a:moveTo>
                  <a:pt x="0" y="0"/>
                </a:moveTo>
                <a:lnTo>
                  <a:pt x="4691624" y="0"/>
                </a:lnTo>
                <a:lnTo>
                  <a:pt x="4691624" y="3976864"/>
                </a:lnTo>
                <a:lnTo>
                  <a:pt x="0" y="397686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510764" y="-3726410"/>
            <a:ext cx="19216717" cy="24020896"/>
          </a:xfrm>
          <a:custGeom>
            <a:avLst/>
            <a:gdLst/>
            <a:ahLst/>
            <a:cxnLst/>
            <a:rect r="r" b="b" t="t" l="l"/>
            <a:pathLst>
              <a:path h="24020896" w="19216717">
                <a:moveTo>
                  <a:pt x="0" y="0"/>
                </a:moveTo>
                <a:lnTo>
                  <a:pt x="19216717" y="0"/>
                </a:lnTo>
                <a:lnTo>
                  <a:pt x="19216717" y="24020896"/>
                </a:lnTo>
                <a:lnTo>
                  <a:pt x="0" y="240208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3000"/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728131">
            <a:off x="13827565" y="144574"/>
            <a:ext cx="5065456" cy="3184905"/>
          </a:xfrm>
          <a:custGeom>
            <a:avLst/>
            <a:gdLst/>
            <a:ahLst/>
            <a:cxnLst/>
            <a:rect r="r" b="b" t="t" l="l"/>
            <a:pathLst>
              <a:path h="3184905" w="5065456">
                <a:moveTo>
                  <a:pt x="0" y="0"/>
                </a:moveTo>
                <a:lnTo>
                  <a:pt x="5065456" y="0"/>
                </a:lnTo>
                <a:lnTo>
                  <a:pt x="5065456" y="3184905"/>
                </a:lnTo>
                <a:lnTo>
                  <a:pt x="0" y="318490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4642149" y="-65378"/>
            <a:ext cx="3436288" cy="2160566"/>
          </a:xfrm>
          <a:custGeom>
            <a:avLst/>
            <a:gdLst/>
            <a:ahLst/>
            <a:cxnLst/>
            <a:rect r="r" b="b" t="t" l="l"/>
            <a:pathLst>
              <a:path h="2160566" w="3436288">
                <a:moveTo>
                  <a:pt x="0" y="0"/>
                </a:moveTo>
                <a:lnTo>
                  <a:pt x="3436288" y="0"/>
                </a:lnTo>
                <a:lnTo>
                  <a:pt x="3436288" y="2160567"/>
                </a:lnTo>
                <a:lnTo>
                  <a:pt x="0" y="216056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5099814" y="1046110"/>
            <a:ext cx="3436288" cy="2160566"/>
          </a:xfrm>
          <a:custGeom>
            <a:avLst/>
            <a:gdLst/>
            <a:ahLst/>
            <a:cxnLst/>
            <a:rect r="r" b="b" t="t" l="l"/>
            <a:pathLst>
              <a:path h="2160566" w="3436288">
                <a:moveTo>
                  <a:pt x="0" y="0"/>
                </a:moveTo>
                <a:lnTo>
                  <a:pt x="3436288" y="0"/>
                </a:lnTo>
                <a:lnTo>
                  <a:pt x="3436288" y="2160566"/>
                </a:lnTo>
                <a:lnTo>
                  <a:pt x="0" y="21605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5202158" y="732557"/>
            <a:ext cx="3436288" cy="2160566"/>
          </a:xfrm>
          <a:custGeom>
            <a:avLst/>
            <a:gdLst/>
            <a:ahLst/>
            <a:cxnLst/>
            <a:rect r="r" b="b" t="t" l="l"/>
            <a:pathLst>
              <a:path h="2160566" w="3436288">
                <a:moveTo>
                  <a:pt x="0" y="0"/>
                </a:moveTo>
                <a:lnTo>
                  <a:pt x="3436288" y="0"/>
                </a:lnTo>
                <a:lnTo>
                  <a:pt x="3436288" y="2160566"/>
                </a:lnTo>
                <a:lnTo>
                  <a:pt x="0" y="21605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4663147" y="421884"/>
            <a:ext cx="3546381" cy="7010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04"/>
              </a:lnSpc>
              <a:spcBef>
                <a:spcPct val="0"/>
              </a:spcBef>
            </a:pPr>
            <a:r>
              <a:rPr lang="en-US" sz="3931">
                <a:solidFill>
                  <a:srgbClr val="203162"/>
                </a:solidFill>
                <a:latin typeface="Altair"/>
              </a:rPr>
              <a:t>Valorize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7506494" y="655653"/>
            <a:ext cx="270038" cy="3321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38"/>
              </a:lnSpc>
              <a:spcBef>
                <a:spcPct val="0"/>
              </a:spcBef>
            </a:pPr>
            <a:r>
              <a:rPr lang="en-US" sz="1813">
                <a:solidFill>
                  <a:srgbClr val="FFFFFF"/>
                </a:solidFill>
                <a:latin typeface="Altair"/>
              </a:rPr>
              <a:t>as 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5398626" y="766031"/>
            <a:ext cx="2679811" cy="7438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25"/>
              </a:lnSpc>
              <a:spcBef>
                <a:spcPct val="0"/>
              </a:spcBef>
            </a:pPr>
            <a:r>
              <a:rPr lang="en-US" sz="4303">
                <a:solidFill>
                  <a:srgbClr val="FFFFFF"/>
                </a:solidFill>
                <a:latin typeface="Playlist Script"/>
              </a:rPr>
              <a:t>capacidades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4709411" y="1206601"/>
            <a:ext cx="3546381" cy="7010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04"/>
              </a:lnSpc>
              <a:spcBef>
                <a:spcPct val="0"/>
              </a:spcBef>
            </a:pPr>
            <a:r>
              <a:rPr lang="en-US" sz="3931">
                <a:solidFill>
                  <a:srgbClr val="203162"/>
                </a:solidFill>
                <a:latin typeface="Altair"/>
              </a:rPr>
              <a:t>respeite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5538282" y="1670352"/>
            <a:ext cx="382388" cy="4560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94"/>
              </a:lnSpc>
              <a:spcBef>
                <a:spcPct val="0"/>
              </a:spcBef>
            </a:pPr>
            <a:r>
              <a:rPr lang="en-US" sz="2567">
                <a:solidFill>
                  <a:srgbClr val="FFFFFF"/>
                </a:solidFill>
                <a:latin typeface="Altair"/>
              </a:rPr>
              <a:t>os 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5729476" y="1690958"/>
            <a:ext cx="1606503" cy="7756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320"/>
              </a:lnSpc>
              <a:spcBef>
                <a:spcPct val="0"/>
              </a:spcBef>
            </a:pPr>
            <a:r>
              <a:rPr lang="en-US" sz="4514">
                <a:solidFill>
                  <a:srgbClr val="FFFFFF"/>
                </a:solidFill>
                <a:latin typeface="Playlist Script"/>
              </a:rPr>
              <a:t>limites!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15473267" y="2422161"/>
            <a:ext cx="1686091" cy="242570"/>
            <a:chOff x="0" y="0"/>
            <a:chExt cx="2248121" cy="323426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991829" y="21392"/>
              <a:ext cx="16342" cy="281057"/>
            </a:xfrm>
            <a:custGeom>
              <a:avLst/>
              <a:gdLst/>
              <a:ahLst/>
              <a:cxnLst/>
              <a:rect r="r" b="b" t="t" l="l"/>
              <a:pathLst>
                <a:path h="281057" w="16342">
                  <a:moveTo>
                    <a:pt x="0" y="0"/>
                  </a:moveTo>
                  <a:lnTo>
                    <a:pt x="16342" y="0"/>
                  </a:lnTo>
                  <a:lnTo>
                    <a:pt x="16342" y="281056"/>
                  </a:lnTo>
                  <a:lnTo>
                    <a:pt x="0" y="28105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-124143" r="-68651" b="0"/>
              </a:stretch>
            </a:blipFill>
          </p:spPr>
        </p:sp>
        <p:sp>
          <p:nvSpPr>
            <p:cNvPr name="TextBox 15" id="15"/>
            <p:cNvSpPr txBox="true"/>
            <p:nvPr/>
          </p:nvSpPr>
          <p:spPr>
            <a:xfrm rot="0">
              <a:off x="0" y="9525"/>
              <a:ext cx="953355" cy="31390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r">
                <a:lnSpc>
                  <a:spcPts val="581"/>
                </a:lnSpc>
              </a:pPr>
              <a:r>
                <a:rPr lang="en-US" sz="632">
                  <a:solidFill>
                    <a:srgbClr val="FFFFFF"/>
                  </a:solidFill>
                  <a:latin typeface="Advent Sans"/>
                </a:rPr>
                <a:t>Dia Mundial de</a:t>
              </a:r>
            </a:p>
            <a:p>
              <a:pPr algn="r">
                <a:lnSpc>
                  <a:spcPts val="581"/>
                </a:lnSpc>
              </a:pPr>
              <a:r>
                <a:rPr lang="en-US" sz="632">
                  <a:solidFill>
                    <a:srgbClr val="FFFFFF"/>
                  </a:solidFill>
                  <a:latin typeface="Advent Sans"/>
                </a:rPr>
                <a:t>Conscientização</a:t>
              </a:r>
            </a:p>
            <a:p>
              <a:pPr algn="r">
                <a:lnSpc>
                  <a:spcPts val="581"/>
                </a:lnSpc>
              </a:pPr>
              <a:r>
                <a:rPr lang="en-US" sz="632">
                  <a:solidFill>
                    <a:srgbClr val="FFFFFF"/>
                  </a:solidFill>
                  <a:latin typeface="Advent Sans"/>
                </a:rPr>
                <a:t>do Autismo</a:t>
              </a:r>
            </a:p>
          </p:txBody>
        </p:sp>
        <p:sp>
          <p:nvSpPr>
            <p:cNvPr name="Freeform 16" id="16"/>
            <p:cNvSpPr/>
            <p:nvPr/>
          </p:nvSpPr>
          <p:spPr>
            <a:xfrm flipH="false" flipV="false" rot="0">
              <a:off x="1085046" y="34779"/>
              <a:ext cx="320008" cy="278517"/>
            </a:xfrm>
            <a:custGeom>
              <a:avLst/>
              <a:gdLst/>
              <a:ahLst/>
              <a:cxnLst/>
              <a:rect r="r" b="b" t="t" l="l"/>
              <a:pathLst>
                <a:path h="278517" w="320008">
                  <a:moveTo>
                    <a:pt x="0" y="0"/>
                  </a:moveTo>
                  <a:lnTo>
                    <a:pt x="320008" y="0"/>
                  </a:lnTo>
                  <a:lnTo>
                    <a:pt x="320008" y="278516"/>
                  </a:lnTo>
                  <a:lnTo>
                    <a:pt x="0" y="2785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0" t="0" r="0" b="0"/>
              </a:stretch>
            </a:blipFill>
          </p:spPr>
        </p:sp>
        <p:sp>
          <p:nvSpPr>
            <p:cNvPr name="Freeform 17" id="17"/>
            <p:cNvSpPr/>
            <p:nvPr/>
          </p:nvSpPr>
          <p:spPr>
            <a:xfrm flipH="false" flipV="false" rot="0">
              <a:off x="1479353" y="24131"/>
              <a:ext cx="391822" cy="289165"/>
            </a:xfrm>
            <a:custGeom>
              <a:avLst/>
              <a:gdLst/>
              <a:ahLst/>
              <a:cxnLst/>
              <a:rect r="r" b="b" t="t" l="l"/>
              <a:pathLst>
                <a:path h="289165" w="391822">
                  <a:moveTo>
                    <a:pt x="0" y="0"/>
                  </a:moveTo>
                  <a:lnTo>
                    <a:pt x="391822" y="0"/>
                  </a:lnTo>
                  <a:lnTo>
                    <a:pt x="391822" y="289164"/>
                  </a:lnTo>
                  <a:lnTo>
                    <a:pt x="0" y="2891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0" t="0" r="0" b="0"/>
              </a:stretch>
            </a:blipFill>
          </p:spPr>
        </p:sp>
        <p:sp>
          <p:nvSpPr>
            <p:cNvPr name="Freeform 18" id="18"/>
            <p:cNvSpPr/>
            <p:nvPr/>
          </p:nvSpPr>
          <p:spPr>
            <a:xfrm flipH="false" flipV="false" rot="0">
              <a:off x="1944470" y="33054"/>
              <a:ext cx="303651" cy="280241"/>
            </a:xfrm>
            <a:custGeom>
              <a:avLst/>
              <a:gdLst/>
              <a:ahLst/>
              <a:cxnLst/>
              <a:rect r="r" b="b" t="t" l="l"/>
              <a:pathLst>
                <a:path h="280241" w="303651">
                  <a:moveTo>
                    <a:pt x="0" y="0"/>
                  </a:moveTo>
                  <a:lnTo>
                    <a:pt x="303651" y="0"/>
                  </a:lnTo>
                  <a:lnTo>
                    <a:pt x="303651" y="280241"/>
                  </a:lnTo>
                  <a:lnTo>
                    <a:pt x="0" y="280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l="0" t="0" r="0" b="0"/>
              </a:stretch>
            </a:blipFill>
          </p:spPr>
        </p:sp>
      </p:grpSp>
      <p:sp>
        <p:nvSpPr>
          <p:cNvPr name="Freeform 19" id="19"/>
          <p:cNvSpPr/>
          <p:nvPr/>
        </p:nvSpPr>
        <p:spPr>
          <a:xfrm flipH="false" flipV="false" rot="-344860">
            <a:off x="13205354" y="813509"/>
            <a:ext cx="2100536" cy="1780523"/>
          </a:xfrm>
          <a:custGeom>
            <a:avLst/>
            <a:gdLst/>
            <a:ahLst/>
            <a:cxnLst/>
            <a:rect r="r" b="b" t="t" l="l"/>
            <a:pathLst>
              <a:path h="1780523" w="2100536">
                <a:moveTo>
                  <a:pt x="0" y="0"/>
                </a:moveTo>
                <a:lnTo>
                  <a:pt x="2100536" y="0"/>
                </a:lnTo>
                <a:lnTo>
                  <a:pt x="2100536" y="1780523"/>
                </a:lnTo>
                <a:lnTo>
                  <a:pt x="0" y="178052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DAF__BkDCI8</dc:identifier>
  <dcterms:modified xsi:type="dcterms:W3CDTF">2011-08-01T06:04:30Z</dcterms:modified>
  <cp:revision>1</cp:revision>
  <dc:title>Apresentação - Sábado AZUL</dc:title>
</cp:coreProperties>
</file>