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726" r:id="rId3"/>
  </p:sldMasterIdLst>
  <p:notesMasterIdLst>
    <p:notesMasterId r:id="rId22"/>
  </p:notesMasterIdLst>
  <p:sldIdLst>
    <p:sldId id="281" r:id="rId4"/>
    <p:sldId id="303" r:id="rId5"/>
    <p:sldId id="304" r:id="rId6"/>
    <p:sldId id="399" r:id="rId7"/>
    <p:sldId id="393" r:id="rId8"/>
    <p:sldId id="400" r:id="rId9"/>
    <p:sldId id="401" r:id="rId10"/>
    <p:sldId id="307" r:id="rId11"/>
    <p:sldId id="308" r:id="rId12"/>
    <p:sldId id="402" r:id="rId13"/>
    <p:sldId id="395" r:id="rId14"/>
    <p:sldId id="396" r:id="rId15"/>
    <p:sldId id="397" r:id="rId16"/>
    <p:sldId id="398" r:id="rId17"/>
    <p:sldId id="403" r:id="rId18"/>
    <p:sldId id="406" r:id="rId19"/>
    <p:sldId id="407" r:id="rId20"/>
    <p:sldId id="394" r:id="rId21"/>
  </p:sldIdLst>
  <p:sldSz cx="12192000" cy="6858000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Styl pośredni 4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3" autoAdjust="0"/>
    <p:restoredTop sz="94660"/>
  </p:normalViewPr>
  <p:slideViewPr>
    <p:cSldViewPr snapToGrid="0">
      <p:cViewPr varScale="1">
        <p:scale>
          <a:sx n="73" d="100"/>
          <a:sy n="73" d="100"/>
        </p:scale>
        <p:origin x="4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2B0F4B-3AEC-4BD5-845D-CF024F746673}" type="datetimeFigureOut">
              <a:rPr lang="pl-PL" smtClean="0"/>
              <a:t>12.09.2021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639C8-44CA-40FD-B14E-E0AFE7F7DB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177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hape 8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pl-PL"/>
          </a:p>
        </p:txBody>
      </p:sp>
      <p:sp>
        <p:nvSpPr>
          <p:cNvPr id="1536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21 w 120000"/>
              <a:gd name="T3" fmla="*/ 0 h 120000"/>
              <a:gd name="T4" fmla="*/ 309676821 w 120000"/>
              <a:gd name="T5" fmla="*/ 97983678 h 120000"/>
              <a:gd name="T6" fmla="*/ 0 w 120000"/>
              <a:gd name="T7" fmla="*/ 97983678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24544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52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44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02944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52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960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600" y="273600"/>
            <a:ext cx="1097232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52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44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02944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52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960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8B2D2D-DB7F-4FC5-8C47-817069027C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9B0A757-A7E9-4749-B36A-6BA04418C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4D629AB-5810-4C8F-BF6F-94F10FF24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3463F-A182-4B05-A60B-1F88EABF1ACB}" type="datetimeFigureOut">
              <a:rPr lang="pl-PL" smtClean="0"/>
              <a:t>12.09.2021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05222F3-C4A8-4A4A-A6DC-2847D1F15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7145D11-F023-45E8-BAF2-015CFD6F1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6611-38DC-4312-B55C-0C37642450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16332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E38E68-58EC-4954-A3AF-AC894BBC0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BF3C33F-D058-4B54-832D-1543F1E06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35D5578-2759-460B-BF54-71B8CB526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3463F-A182-4B05-A60B-1F88EABF1ACB}" type="datetimeFigureOut">
              <a:rPr lang="pl-PL" smtClean="0"/>
              <a:t>12.09.2021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9A08B53-1DDF-4765-9FF0-596F74DC9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69A8B5C-70F5-445D-B02D-D0119149F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6611-38DC-4312-B55C-0C37642450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4139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600" y="273600"/>
            <a:ext cx="1097232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l-PL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l-PL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4400" y="1122480"/>
            <a:ext cx="10362720" cy="238716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pl-PL" sz="6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Kliknij, aby edytować styl</a:t>
            </a:r>
            <a:endParaRPr lang="pl-PL" sz="6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72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2A6FC87D-FFF4-4A07-9E4A-5410BFE9950B}" type="datetime">
              <a:rPr lang="pl-PL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12.09.2021</a:t>
            </a:fld>
            <a:endParaRPr lang="pl-PL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720" y="6356520"/>
            <a:ext cx="4114560" cy="364680"/>
          </a:xfrm>
          <a:prstGeom prst="rect">
            <a:avLst/>
          </a:prstGeom>
        </p:spPr>
        <p:txBody>
          <a:bodyPr anchor="ctr"/>
          <a:lstStyle/>
          <a:p>
            <a:endParaRPr lang="pl-PL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720" y="6356520"/>
            <a:ext cx="274272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6AD2AFFE-3A0E-4EBC-8CAD-B647F848E3BD}" type="slidenum">
              <a:rPr lang="pl-PL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pl-PL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00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72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D4E151FF-7487-4429-922F-DCC84C264128}" type="datetime">
              <a:rPr lang="pl-PL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12.09.2021</a:t>
            </a:fld>
            <a:endParaRPr lang="pl-PL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4038720" y="6356520"/>
            <a:ext cx="4114560" cy="364680"/>
          </a:xfrm>
          <a:prstGeom prst="rect">
            <a:avLst/>
          </a:prstGeom>
        </p:spPr>
        <p:txBody>
          <a:bodyPr anchor="ctr"/>
          <a:lstStyle/>
          <a:p>
            <a:endParaRPr lang="pl-PL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8610720" y="6356520"/>
            <a:ext cx="274272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D8C88D7A-0F30-4A5D-8103-F20E6DC3A02E}" type="slidenum">
              <a:rPr lang="pl-PL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pl-PL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pl-PL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Kliknij, aby edytować format tekstu tytułu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00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C775733-5D5C-4E2E-B417-FCC711C3E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6F76834-DACB-4919-9477-5266DC4CF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AA6C119-29CA-48C2-AC91-702DF7D60B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3463F-A182-4B05-A60B-1F88EABF1ACB}" type="datetimeFigureOut">
              <a:rPr lang="pl-PL" smtClean="0"/>
              <a:t>12.09.2021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073F03A-CDBF-4C83-9773-82A946D0D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0879899-003E-4A9A-B492-F784B4488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E6611-38DC-4312-B55C-0C37642450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4619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Shape 84" descr="prezentacja szablon-19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75" y="0"/>
            <a:ext cx="12207875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Shape 85"/>
          <p:cNvSpPr txBox="1">
            <a:spLocks noGrp="1"/>
          </p:cNvSpPr>
          <p:nvPr>
            <p:ph type="ctrTitle" idx="4294967295"/>
          </p:nvPr>
        </p:nvSpPr>
        <p:spPr>
          <a:xfrm>
            <a:off x="651458" y="1774767"/>
            <a:ext cx="10873208" cy="2232248"/>
          </a:xfrm>
        </p:spPr>
        <p:txBody>
          <a:bodyPr tIns="45700" bIns="45700" anchor="b"/>
          <a:lstStyle/>
          <a:p>
            <a:pPr algn="ctr"/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NAJCZĘŚCIEJ POPEŁNIANE BŁĘDY W PROTOKOLE MECZOWYM</a:t>
            </a:r>
          </a:p>
        </p:txBody>
      </p:sp>
      <p:sp>
        <p:nvSpPr>
          <p:cNvPr id="14339" name="Shape 86"/>
          <p:cNvSpPr txBox="1">
            <a:spLocks noGrp="1"/>
          </p:cNvSpPr>
          <p:nvPr>
            <p:ph type="subTitle" idx="4294967295"/>
          </p:nvPr>
        </p:nvSpPr>
        <p:spPr>
          <a:xfrm>
            <a:off x="5421854" y="5001853"/>
            <a:ext cx="6648226" cy="1043492"/>
          </a:xfrm>
        </p:spPr>
        <p:txBody>
          <a:bodyPr tIns="45700" bIns="45700">
            <a:noAutofit/>
          </a:bodyPr>
          <a:lstStyle/>
          <a:p>
            <a:pPr marL="108000" indent="0" eaLnBrk="1" hangingPunct="1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25000"/>
              <a:buNone/>
            </a:pPr>
            <a:r>
              <a:rPr lang="pl-PL" sz="2400" dirty="0" smtClean="0">
                <a:solidFill>
                  <a:srgbClr val="FFFFFF"/>
                </a:solidFill>
                <a:cs typeface="Arial" charset="0"/>
                <a:sym typeface="Calibri" pitchFamily="34" charset="0"/>
              </a:rPr>
              <a:t>Mirosław </a:t>
            </a:r>
            <a:r>
              <a:rPr lang="pl-PL" sz="2400" dirty="0" err="1" smtClean="0">
                <a:solidFill>
                  <a:srgbClr val="FFFFFF"/>
                </a:solidFill>
                <a:cs typeface="Arial" charset="0"/>
                <a:sym typeface="Calibri" pitchFamily="34" charset="0"/>
              </a:rPr>
              <a:t>Ludera</a:t>
            </a:r>
            <a:r>
              <a:rPr lang="pl-PL" sz="2400" smtClean="0">
                <a:solidFill>
                  <a:srgbClr val="FFFFFF"/>
                </a:solidFill>
                <a:cs typeface="Arial" charset="0"/>
                <a:sym typeface="Calibri" pitchFamily="34" charset="0"/>
              </a:rPr>
              <a:t>, Bartłomiej </a:t>
            </a:r>
            <a:r>
              <a:rPr lang="pl-PL" sz="2400" dirty="0" err="1" smtClean="0">
                <a:solidFill>
                  <a:srgbClr val="FFFFFF"/>
                </a:solidFill>
                <a:cs typeface="Arial" charset="0"/>
                <a:sym typeface="Calibri" pitchFamily="34" charset="0"/>
              </a:rPr>
              <a:t>Bembenek</a:t>
            </a:r>
            <a:endParaRPr lang="pl-PL" sz="2400" dirty="0">
              <a:solidFill>
                <a:srgbClr val="FFFFFF"/>
              </a:solidFill>
              <a:cs typeface="Arial" charset="0"/>
              <a:sym typeface="Calibri" pitchFamily="34" charset="0"/>
            </a:endParaRPr>
          </a:p>
          <a:p>
            <a:pPr marL="108000" indent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25000"/>
              <a:buNone/>
            </a:pPr>
            <a:r>
              <a:rPr lang="pl-PL" sz="2400" dirty="0" smtClean="0">
                <a:solidFill>
                  <a:srgbClr val="FFFFFF"/>
                </a:solidFill>
                <a:cs typeface="Arial" charset="0"/>
                <a:sym typeface="Calibri" pitchFamily="34" charset="0"/>
              </a:rPr>
              <a:t>11-12.09.2021</a:t>
            </a:r>
            <a:endParaRPr lang="pl-PL" sz="2400" dirty="0">
              <a:solidFill>
                <a:srgbClr val="FFFFFF"/>
              </a:solidFill>
              <a:cs typeface="Arial" charset="0"/>
              <a:sym typeface="Calibri" pitchFamily="34" charset="0"/>
            </a:endParaRPr>
          </a:p>
          <a:p>
            <a:pPr marL="108000" indent="0" eaLnBrk="1" hangingPunct="1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25000"/>
              <a:buNone/>
            </a:pPr>
            <a:endParaRPr lang="pl-PL" sz="2400" dirty="0">
              <a:solidFill>
                <a:srgbClr val="FFFFFF"/>
              </a:solidFill>
              <a:cs typeface="Arial" charset="0"/>
              <a:sym typeface="Calibri" pitchFamily="34" charset="0"/>
            </a:endParaRPr>
          </a:p>
        </p:txBody>
      </p:sp>
      <p:pic>
        <p:nvPicPr>
          <p:cNvPr id="5" name="Google Shape;87;p13">
            <a:extLst>
              <a:ext uri="{FF2B5EF4-FFF2-40B4-BE49-F238E27FC236}">
                <a16:creationId xmlns:a16="http://schemas.microsoft.com/office/drawing/2014/main" id="{5E8BF754-0D03-4702-88BE-6782572FAFB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1792" y="4950767"/>
            <a:ext cx="1406477" cy="13527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348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2"/>
          <p:cNvSpPr/>
          <p:nvPr/>
        </p:nvSpPr>
        <p:spPr>
          <a:xfrm>
            <a:off x="617220" y="2489760"/>
            <a:ext cx="10869930" cy="85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endParaRPr lang="pl-PL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29C64431-8F7D-4072-AA53-CB80ABEF3DA6}"/>
              </a:ext>
            </a:extLst>
          </p:cNvPr>
          <p:cNvSpPr txBox="1">
            <a:spLocks/>
          </p:cNvSpPr>
          <p:nvPr/>
        </p:nvSpPr>
        <p:spPr>
          <a:xfrm>
            <a:off x="4848601" y="75199"/>
            <a:ext cx="7269888" cy="1752599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PRZYPADKI BŁĘDNYCH ZAPISÓW W PROTOKOLE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pl-PL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9530"/>
            <a:ext cx="12192000" cy="553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204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ape 253" descr="prezentacja szablon-24">
            <a:extLst>
              <a:ext uri="{FF2B5EF4-FFF2-40B4-BE49-F238E27FC236}">
                <a16:creationId xmlns:a16="http://schemas.microsoft.com/office/drawing/2014/main" id="{867A9507-7B48-4A8A-AC83-83FB87B40AE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12207875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40918" y="592203"/>
            <a:ext cx="7194585" cy="82499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PRZYPADKI BŁĘDNYCH ZAPISÓW W PROTOKOLE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pl-PL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8720"/>
            <a:ext cx="12192000" cy="543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71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>
            <a:extLst>
              <a:ext uri="{FF2B5EF4-FFF2-40B4-BE49-F238E27FC236}">
                <a16:creationId xmlns:a16="http://schemas.microsoft.com/office/drawing/2014/main" id="{29C64431-8F7D-4072-AA53-CB80ABEF3DA6}"/>
              </a:ext>
            </a:extLst>
          </p:cNvPr>
          <p:cNvSpPr txBox="1">
            <a:spLocks/>
          </p:cNvSpPr>
          <p:nvPr/>
        </p:nvSpPr>
        <p:spPr>
          <a:xfrm>
            <a:off x="4848601" y="75199"/>
            <a:ext cx="7269888" cy="111833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PRZYPADKI BŁĘDNYCH ZAPISÓW W PROTOKOLE</a:t>
            </a: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pl-PL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538"/>
            <a:ext cx="12192000" cy="54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36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>
            <a:extLst>
              <a:ext uri="{FF2B5EF4-FFF2-40B4-BE49-F238E27FC236}">
                <a16:creationId xmlns:a16="http://schemas.microsoft.com/office/drawing/2014/main" id="{29C64431-8F7D-4072-AA53-CB80ABEF3DA6}"/>
              </a:ext>
            </a:extLst>
          </p:cNvPr>
          <p:cNvSpPr txBox="1">
            <a:spLocks/>
          </p:cNvSpPr>
          <p:nvPr/>
        </p:nvSpPr>
        <p:spPr>
          <a:xfrm>
            <a:off x="4848601" y="75200"/>
            <a:ext cx="7269888" cy="114151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PRZYPADKI BŁĘDNYCH ZAPISÓW W PROTOKOLE</a:t>
            </a:r>
            <a:r>
              <a:rPr lang="pl-PL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pl-PL" sz="2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pl-PL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710"/>
            <a:ext cx="12192000" cy="544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46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>
            <a:extLst>
              <a:ext uri="{FF2B5EF4-FFF2-40B4-BE49-F238E27FC236}">
                <a16:creationId xmlns:a16="http://schemas.microsoft.com/office/drawing/2014/main" id="{29C64431-8F7D-4072-AA53-CB80ABEF3DA6}"/>
              </a:ext>
            </a:extLst>
          </p:cNvPr>
          <p:cNvSpPr txBox="1">
            <a:spLocks/>
          </p:cNvSpPr>
          <p:nvPr/>
        </p:nvSpPr>
        <p:spPr>
          <a:xfrm>
            <a:off x="4848601" y="75199"/>
            <a:ext cx="7269888" cy="1139647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PRZYPADKI BŁĘDNYCH ZAPISÓW W PROTOKOLE</a:t>
            </a:r>
            <a:endParaRPr lang="pl-PL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846"/>
            <a:ext cx="12192000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2151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>
            <a:extLst>
              <a:ext uri="{FF2B5EF4-FFF2-40B4-BE49-F238E27FC236}">
                <a16:creationId xmlns:a16="http://schemas.microsoft.com/office/drawing/2014/main" id="{29C64431-8F7D-4072-AA53-CB80ABEF3DA6}"/>
              </a:ext>
            </a:extLst>
          </p:cNvPr>
          <p:cNvSpPr txBox="1">
            <a:spLocks/>
          </p:cNvSpPr>
          <p:nvPr/>
        </p:nvSpPr>
        <p:spPr>
          <a:xfrm>
            <a:off x="4848601" y="75200"/>
            <a:ext cx="7269888" cy="1131028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PRZYPADKI BŁĘDNYCH ZAPISÓW W PROTOKOLE</a:t>
            </a:r>
            <a:endParaRPr lang="pl-PL" sz="2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228"/>
            <a:ext cx="12192000" cy="542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0652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253" descr="prezentacja szablon-24">
            <a:extLst>
              <a:ext uri="{FF2B5EF4-FFF2-40B4-BE49-F238E27FC236}">
                <a16:creationId xmlns:a16="http://schemas.microsoft.com/office/drawing/2014/main" id="{88715843-120C-4026-A872-0AC7A479CD6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12207875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13209" y="999096"/>
            <a:ext cx="7614517" cy="8763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PRZYPADKI BŁĘDNYCH ZAPISÓW W PROTOKOLE</a:t>
            </a:r>
            <a:r>
              <a:rPr lang="pl-PL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pl-PL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1164907"/>
            <a:ext cx="12207875" cy="548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88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>
            <a:extLst>
              <a:ext uri="{FF2B5EF4-FFF2-40B4-BE49-F238E27FC236}">
                <a16:creationId xmlns:a16="http://schemas.microsoft.com/office/drawing/2014/main" id="{29C64431-8F7D-4072-AA53-CB80ABEF3DA6}"/>
              </a:ext>
            </a:extLst>
          </p:cNvPr>
          <p:cNvSpPr txBox="1">
            <a:spLocks/>
          </p:cNvSpPr>
          <p:nvPr/>
        </p:nvSpPr>
        <p:spPr>
          <a:xfrm>
            <a:off x="4848601" y="75200"/>
            <a:ext cx="7269888" cy="1126583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PRZYPADKI BŁĘDNYCH ZAPISÓW W PROTOKOLE</a:t>
            </a:r>
            <a:endParaRPr lang="pl-PL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178" y="1201783"/>
            <a:ext cx="4284476" cy="54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01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2"/>
          <p:cNvSpPr/>
          <p:nvPr/>
        </p:nvSpPr>
        <p:spPr>
          <a:xfrm>
            <a:off x="617220" y="2546910"/>
            <a:ext cx="10287000" cy="85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050" name="Picture 2" descr="Brak dostępnego opisu zdjęcia.">
            <a:extLst>
              <a:ext uri="{FF2B5EF4-FFF2-40B4-BE49-F238E27FC236}">
                <a16:creationId xmlns:a16="http://schemas.microsoft.com/office/drawing/2014/main" id="{DFC74557-D5D3-43B4-B603-814C1B0A8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7501"/>
            <a:ext cx="12192000" cy="551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B8DA11AA-32C8-44FE-B62C-A54FA993DF85}"/>
              </a:ext>
            </a:extLst>
          </p:cNvPr>
          <p:cNvSpPr txBox="1">
            <a:spLocks/>
          </p:cNvSpPr>
          <p:nvPr/>
        </p:nvSpPr>
        <p:spPr>
          <a:xfrm>
            <a:off x="4805489" y="217681"/>
            <a:ext cx="9854698" cy="17525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Dziękuję za uwagę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pl-PL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21318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hape 253" descr="prezentacja szablon-24">
            <a:extLst>
              <a:ext uri="{FF2B5EF4-FFF2-40B4-BE49-F238E27FC236}">
                <a16:creationId xmlns:a16="http://schemas.microsoft.com/office/drawing/2014/main" id="{C3062D93-173E-4F23-B624-164566DECEE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9525"/>
            <a:ext cx="12207875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53980" y="113773"/>
            <a:ext cx="9854698" cy="105612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sz="2800" b="1" dirty="0">
                <a:solidFill>
                  <a:schemeClr val="bg1"/>
                </a:solidFill>
              </a:rPr>
              <a:t>Protokół jest jedynym oficjalnym dokumentem </a:t>
            </a:r>
            <a:br>
              <a:rPr lang="pl-PL" sz="2800" b="1" dirty="0">
                <a:solidFill>
                  <a:schemeClr val="bg1"/>
                </a:solidFill>
              </a:rPr>
            </a:br>
            <a:r>
              <a:rPr lang="pl-PL" sz="2800" b="1" dirty="0">
                <a:solidFill>
                  <a:schemeClr val="bg1"/>
                </a:solidFill>
              </a:rPr>
              <a:t>z meczu!!!</a:t>
            </a:r>
            <a:endParaRPr lang="pl-PL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idx="1"/>
          </p:nvPr>
        </p:nvSpPr>
        <p:spPr>
          <a:xfrm>
            <a:off x="508960" y="2122307"/>
            <a:ext cx="10689020" cy="3954242"/>
          </a:xfrm>
        </p:spPr>
        <p:txBody>
          <a:bodyPr>
            <a:normAutofit/>
          </a:bodyPr>
          <a:lstStyle/>
          <a:p>
            <a:r>
              <a:rPr lang="pl-PL" dirty="0"/>
              <a:t>Jest wynikiem:</a:t>
            </a:r>
          </a:p>
          <a:p>
            <a:pPr marL="342900" indent="-342900"/>
            <a:r>
              <a:rPr lang="pl-PL" dirty="0"/>
              <a:t>dobrej pracy i umiejętności sekretarza</a:t>
            </a:r>
          </a:p>
          <a:p>
            <a:pPr marL="342900" indent="-342900"/>
            <a:r>
              <a:rPr lang="pl-PL" dirty="0"/>
              <a:t>współpracy sekretarza i pozostałych sędziów</a:t>
            </a:r>
          </a:p>
          <a:p>
            <a:pPr marL="342900" indent="-342900"/>
            <a:r>
              <a:rPr lang="pl-PL" dirty="0"/>
              <a:t>przy jego wypełnianiu muszą być wyeliminowane jakiekolwiek lokalne i prywatne interpretacje</a:t>
            </a:r>
          </a:p>
          <a:p>
            <a:pPr marL="342900" indent="-342900"/>
            <a:r>
              <a:rPr lang="pl-PL" dirty="0"/>
              <a:t>muszą być w nim zamieszczone wszystkie losowe sytuacje</a:t>
            </a:r>
          </a:p>
          <a:p>
            <a:pPr marL="342900" indent="-342900"/>
            <a:r>
              <a:rPr lang="pl-PL" dirty="0"/>
              <a:t>musi być wypełniony starannie i czytelnie – drukowanymi (wielkimi) literami</a:t>
            </a:r>
          </a:p>
        </p:txBody>
      </p:sp>
    </p:spTree>
    <p:extLst>
      <p:ext uri="{BB962C8B-B14F-4D97-AF65-F5344CB8AC3E}">
        <p14:creationId xmlns:p14="http://schemas.microsoft.com/office/powerpoint/2010/main" val="3637239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hape 253" descr="prezentacja szablon-24">
            <a:extLst>
              <a:ext uri="{FF2B5EF4-FFF2-40B4-BE49-F238E27FC236}">
                <a16:creationId xmlns:a16="http://schemas.microsoft.com/office/drawing/2014/main" id="{DD31B2F8-FE79-4E6C-AB40-63442AD82F5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9525"/>
            <a:ext cx="12207875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165491" y="127023"/>
            <a:ext cx="8026509" cy="1042872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PRZYPADKI BŁĘDNYCH ZAPISÓW W PROTOKOLE</a:t>
            </a:r>
            <a:endParaRPr lang="pl-PL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882" y="1222687"/>
            <a:ext cx="4074459" cy="543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01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2"/>
          <p:cNvSpPr/>
          <p:nvPr/>
        </p:nvSpPr>
        <p:spPr>
          <a:xfrm>
            <a:off x="617220" y="2489760"/>
            <a:ext cx="10869930" cy="85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endParaRPr lang="pl-PL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7435A20-AE44-4148-91B5-9259848DD7A8}"/>
              </a:ext>
            </a:extLst>
          </p:cNvPr>
          <p:cNvSpPr txBox="1"/>
          <p:nvPr/>
        </p:nvSpPr>
        <p:spPr>
          <a:xfrm>
            <a:off x="4920279" y="0"/>
            <a:ext cx="6488205" cy="1130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PRZYPADKI BŁĘDNYCH ZAPISÓW W PROTOKOLE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0566"/>
            <a:ext cx="12192000" cy="546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200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2"/>
          <p:cNvSpPr/>
          <p:nvPr/>
        </p:nvSpPr>
        <p:spPr>
          <a:xfrm>
            <a:off x="617220" y="2489760"/>
            <a:ext cx="10869930" cy="85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endParaRPr lang="pl-PL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7435A20-AE44-4148-91B5-9259848DD7A8}"/>
              </a:ext>
            </a:extLst>
          </p:cNvPr>
          <p:cNvSpPr txBox="1"/>
          <p:nvPr/>
        </p:nvSpPr>
        <p:spPr>
          <a:xfrm>
            <a:off x="4920279" y="0"/>
            <a:ext cx="6488205" cy="1130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PRZYPADKI BŁĘDNYCH ZAPISÓW W PROTOKOLE</a:t>
            </a:r>
            <a:endParaRPr lang="pl-PL" sz="24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7909"/>
            <a:ext cx="12192000" cy="542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5342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2"/>
          <p:cNvSpPr/>
          <p:nvPr/>
        </p:nvSpPr>
        <p:spPr>
          <a:xfrm>
            <a:off x="617220" y="2489760"/>
            <a:ext cx="10869930" cy="85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endParaRPr lang="pl-PL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942E4E4-F9C7-43DB-8E28-70C6D3824C07}"/>
              </a:ext>
            </a:extLst>
          </p:cNvPr>
          <p:cNvSpPr txBox="1"/>
          <p:nvPr/>
        </p:nvSpPr>
        <p:spPr>
          <a:xfrm>
            <a:off x="4624443" y="52905"/>
            <a:ext cx="6096896" cy="1130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PRZYPADKI BŁĘDNYCH ZAPISÓW W PROTOKOLE</a:t>
            </a:r>
            <a:endParaRPr lang="pl-PL" sz="2400" dirty="0"/>
          </a:p>
        </p:txBody>
      </p:sp>
      <p:sp>
        <p:nvSpPr>
          <p:cNvPr id="7" name="Podtytuł 2">
            <a:extLst>
              <a:ext uri="{FF2B5EF4-FFF2-40B4-BE49-F238E27FC236}">
                <a16:creationId xmlns:a16="http://schemas.microsoft.com/office/drawing/2014/main" id="{E2A2D8E2-376C-4548-9B08-E5F64C112C14}"/>
              </a:ext>
            </a:extLst>
          </p:cNvPr>
          <p:cNvSpPr txBox="1">
            <a:spLocks/>
          </p:cNvSpPr>
          <p:nvPr/>
        </p:nvSpPr>
        <p:spPr>
          <a:xfrm>
            <a:off x="414826" y="1907959"/>
            <a:ext cx="11274718" cy="4024883"/>
          </a:xfrm>
          <a:prstGeom prst="rect">
            <a:avLst/>
          </a:prstGeom>
        </p:spPr>
        <p:txBody>
          <a:bodyPr>
            <a:normAutofit/>
          </a:bodyPr>
          <a:lstStyle>
            <a:lvl1pPr marL="432000" indent="-324000" algn="l" defTabSz="914400" rtl="0" eaLnBrk="1" latinLnBrk="0" hangingPunct="1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SzPct val="100000"/>
              <a:buBlip>
                <a:blip r:embed="rId2"/>
              </a:buBlip>
            </a:pPr>
            <a:endParaRPr lang="pl-PL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83471"/>
            <a:ext cx="12192001" cy="540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199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2"/>
          <p:cNvSpPr/>
          <p:nvPr/>
        </p:nvSpPr>
        <p:spPr>
          <a:xfrm>
            <a:off x="617220" y="2489760"/>
            <a:ext cx="10869930" cy="85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endParaRPr lang="pl-PL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699C3A2-E1D3-46D5-967A-B4EA6AFF19D3}"/>
              </a:ext>
            </a:extLst>
          </p:cNvPr>
          <p:cNvSpPr txBox="1"/>
          <p:nvPr/>
        </p:nvSpPr>
        <p:spPr>
          <a:xfrm>
            <a:off x="4473836" y="7526"/>
            <a:ext cx="6096896" cy="1130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PRZYPADKI BŁĘDNYCH ZAPISÓW W PROTOKOLE</a:t>
            </a:r>
            <a:endParaRPr lang="pl-PL" sz="24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971"/>
            <a:ext cx="12192000" cy="547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421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253" descr="prezentacja szablon-24">
            <a:extLst>
              <a:ext uri="{FF2B5EF4-FFF2-40B4-BE49-F238E27FC236}">
                <a16:creationId xmlns:a16="http://schemas.microsoft.com/office/drawing/2014/main" id="{ABD09519-C2B9-4C35-8E55-7B268FD9500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12207875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7557" y="595110"/>
            <a:ext cx="7065952" cy="1752599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PRZYPADKI BŁĘDNYCH ZAPISÓW W PROTOKOLE</a:t>
            </a:r>
            <a:r>
              <a:rPr lang="pl-PL" sz="2800" dirty="0"/>
              <a:t/>
            </a:r>
            <a:br>
              <a:rPr lang="pl-PL" sz="2800" dirty="0"/>
            </a:b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pl-PL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783"/>
            <a:ext cx="12192000" cy="540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06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253" descr="prezentacja szablon-24">
            <a:extLst>
              <a:ext uri="{FF2B5EF4-FFF2-40B4-BE49-F238E27FC236}">
                <a16:creationId xmlns:a16="http://schemas.microsoft.com/office/drawing/2014/main" id="{7DE81393-1BA6-42B2-AC86-EB0DC5C3273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7875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0" y="126210"/>
            <a:ext cx="6792686" cy="104944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PRZYPADKI BŁĘDNYCH ZAPISÓW W PROTOKOLE</a:t>
            </a:r>
            <a:endParaRPr lang="pl-PL" sz="4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idx="1"/>
          </p:nvPr>
        </p:nvSpPr>
        <p:spPr>
          <a:xfrm>
            <a:off x="387095" y="1658038"/>
            <a:ext cx="6775705" cy="4753171"/>
          </a:xfrm>
        </p:spPr>
        <p:txBody>
          <a:bodyPr>
            <a:normAutofit/>
          </a:bodyPr>
          <a:lstStyle/>
          <a:p>
            <a:pPr algn="just">
              <a:lnSpc>
                <a:spcPct val="200000"/>
              </a:lnSpc>
            </a:pPr>
            <a:endParaRPr lang="pl-PL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5657"/>
            <a:ext cx="12192000" cy="547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758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8880</TotalTime>
  <Words>139</Words>
  <Application>Microsoft Office PowerPoint</Application>
  <PresentationFormat>Panoramiczny</PresentationFormat>
  <Paragraphs>27</Paragraphs>
  <Slides>18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18</vt:i4>
      </vt:variant>
    </vt:vector>
  </HeadingPairs>
  <TitlesOfParts>
    <vt:vector size="29" baseType="lpstr">
      <vt:lpstr>Arial</vt:lpstr>
      <vt:lpstr>Calibri</vt:lpstr>
      <vt:lpstr>Calibri Light</vt:lpstr>
      <vt:lpstr>DejaVu Sans</vt:lpstr>
      <vt:lpstr>Symbol</vt:lpstr>
      <vt:lpstr>Tahoma</vt:lpstr>
      <vt:lpstr>Times New Roman</vt:lpstr>
      <vt:lpstr>Wingdings</vt:lpstr>
      <vt:lpstr>Office Theme</vt:lpstr>
      <vt:lpstr>Office Theme</vt:lpstr>
      <vt:lpstr>Motyw pakietu Office</vt:lpstr>
      <vt:lpstr>NAJCZĘŚCIEJ POPEŁNIANE BŁĘDY W PROTOKOLE MECZOWYM</vt:lpstr>
      <vt:lpstr>Protokół jest jedynym oficjalnym dokumentem  z meczu!!!</vt:lpstr>
      <vt:lpstr>PRZYPADKI BŁĘDNYCH ZAPISÓW W PROTOKOLE</vt:lpstr>
      <vt:lpstr>Prezentacja programu PowerPoint</vt:lpstr>
      <vt:lpstr>Prezentacja programu PowerPoint</vt:lpstr>
      <vt:lpstr>Prezentacja programu PowerPoint</vt:lpstr>
      <vt:lpstr>Prezentacja programu PowerPoint</vt:lpstr>
      <vt:lpstr>PRZYPADKI BŁĘDNYCH ZAPISÓW W PROTOKOLE  </vt:lpstr>
      <vt:lpstr>PRZYPADKI BŁĘDNYCH ZAPISÓW W PROTOKOLE</vt:lpstr>
      <vt:lpstr>Prezentacja programu PowerPoint</vt:lpstr>
      <vt:lpstr>PRZYPADKI BŁĘDNYCH ZAPISÓW W PROTOKOLE </vt:lpstr>
      <vt:lpstr>Prezentacja programu PowerPoint</vt:lpstr>
      <vt:lpstr>Prezentacja programu PowerPoint</vt:lpstr>
      <vt:lpstr>Prezentacja programu PowerPoint</vt:lpstr>
      <vt:lpstr>Prezentacja programu PowerPoint</vt:lpstr>
      <vt:lpstr>PRZYPADKI BŁĘDNYCH ZAPISÓW W PROTOKOLE  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Oprogramowanie obsługujące rozgrywki</dc:title>
  <dc:subject/>
  <dc:creator>Wojciech Maroszek</dc:creator>
  <dc:description/>
  <cp:lastModifiedBy>Lenovo</cp:lastModifiedBy>
  <cp:revision>183</cp:revision>
  <dcterms:created xsi:type="dcterms:W3CDTF">2018-04-16T15:52:21Z</dcterms:created>
  <dcterms:modified xsi:type="dcterms:W3CDTF">2021-09-12T08:06:28Z</dcterms:modified>
  <dc:language>pl-PL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Pokaz na ekranie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10</vt:i4>
  </property>
</Properties>
</file>